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398e9ebe0447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49a8ac5f38464f"/>
  </p:sldMasterIdLst>
  <p:sldIdLst>
    <p:sldId xmlns:r="http://schemas.openxmlformats.org/officeDocument/2006/relationships" id="256" r:id="Rfa12e38e1aa24ae4"/>
    <p:sldId xmlns:r="http://schemas.openxmlformats.org/officeDocument/2006/relationships" id="257" r:id="Rf10b17706f414070"/>
    <p:sldId xmlns:r="http://schemas.openxmlformats.org/officeDocument/2006/relationships" id="258" r:id="R2a41518311554c1e"/>
    <p:sldId xmlns:r="http://schemas.openxmlformats.org/officeDocument/2006/relationships" id="259" r:id="R805c29267e9b4790"/>
    <p:sldId xmlns:r="http://schemas.openxmlformats.org/officeDocument/2006/relationships" id="260" r:id="Re864f2fa3906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9a8ac5f38464f" /><Relationship Type="http://schemas.openxmlformats.org/officeDocument/2006/relationships/slide" Target="/ppt/slides/slide1.xml" Id="Rfa12e38e1aa24ae4" /><Relationship Type="http://schemas.openxmlformats.org/officeDocument/2006/relationships/slide" Target="/ppt/slides/slide2.xml" Id="Rf10b17706f414070" /><Relationship Type="http://schemas.openxmlformats.org/officeDocument/2006/relationships/slide" Target="/ppt/slides/slide3.xml" Id="R2a41518311554c1e" /><Relationship Type="http://schemas.openxmlformats.org/officeDocument/2006/relationships/slide" Target="/ppt/slides/slide4.xml" Id="R805c29267e9b4790" /><Relationship Type="http://schemas.openxmlformats.org/officeDocument/2006/relationships/slide" Target="/ppt/slides/slide5.xml" Id="Re864f2fa3906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6adfa733440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0cab70473497e" /><Relationship Type="http://schemas.openxmlformats.org/officeDocument/2006/relationships/theme" Target="/ppt/slideMasters/theme/theme1.xml" Id="Rd61aab7ac734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0cab70473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03111719b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0380c9a67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324175bed41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57ab38d71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975ed168e49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AVAT MAHMUDIYAN TAXI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AVAT MAHMUDIYAN TAXI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AVAT MAHMUDIYAN TAXI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AVAT MAHMUDIYAN TAXI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AVAT MAHMUDIYAN TAXI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AVAT MAHMUDIYAN TAXI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Haslerudveien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1624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922 216 789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AVAT MAHMUDIYAN TAXI</a:t>
            </a:r>
          </a:p>
        </p:txBody>
      </p:sp>
    </p:spTree>
  </p:cSld>
  <p:clrMapOvr>
    <a:masterClrMapping xmlns:a="http://schemas.openxmlformats.org/drawingml/2006/main"/>
  </p:clrMapOvr>
</p:sld>
</file>