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44f1692fb54b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e4a80773cc4275"/>
  </p:sldMasterIdLst>
  <p:sldIdLst>
    <p:sldId xmlns:r="http://schemas.openxmlformats.org/officeDocument/2006/relationships" id="256" r:id="R46a471547de64e1a"/>
    <p:sldId xmlns:r="http://schemas.openxmlformats.org/officeDocument/2006/relationships" id="257" r:id="R459ed81dd9cc4c3d"/>
    <p:sldId xmlns:r="http://schemas.openxmlformats.org/officeDocument/2006/relationships" id="258" r:id="R6d250e13cf5144e9"/>
    <p:sldId xmlns:r="http://schemas.openxmlformats.org/officeDocument/2006/relationships" id="259" r:id="R1cb94dfcd2b2464b"/>
    <p:sldId xmlns:r="http://schemas.openxmlformats.org/officeDocument/2006/relationships" id="260" r:id="R82f340157eb84dd2"/>
    <p:sldId xmlns:r="http://schemas.openxmlformats.org/officeDocument/2006/relationships" id="261" r:id="Rd2099be09cdb41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4a80773cc4275" /><Relationship Type="http://schemas.openxmlformats.org/officeDocument/2006/relationships/slide" Target="/ppt/slides/slide1.xml" Id="R46a471547de64e1a" /><Relationship Type="http://schemas.openxmlformats.org/officeDocument/2006/relationships/slide" Target="/ppt/slides/slide2.xml" Id="R459ed81dd9cc4c3d" /><Relationship Type="http://schemas.openxmlformats.org/officeDocument/2006/relationships/slide" Target="/ppt/slides/slide3.xml" Id="R6d250e13cf5144e9" /><Relationship Type="http://schemas.openxmlformats.org/officeDocument/2006/relationships/slide" Target="/ppt/slides/slide4.xml" Id="R1cb94dfcd2b2464b" /><Relationship Type="http://schemas.openxmlformats.org/officeDocument/2006/relationships/slide" Target="/ppt/slides/slide5.xml" Id="R82f340157eb84dd2" /><Relationship Type="http://schemas.openxmlformats.org/officeDocument/2006/relationships/slide" Target="/ppt/slides/slide6.xml" Id="Rd2099be09cdb41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55dc2998c64b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a9a7601b54b6e" /><Relationship Type="http://schemas.openxmlformats.org/officeDocument/2006/relationships/theme" Target="/ppt/slideMasters/theme/theme1.xml" Id="R26b9e4928afd4e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2a9a7601b54b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0bfec87384d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005c5c12d41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e1978abe943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c76f185ba4d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9990311bb4e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5ed63ab6441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Brugate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922 228 469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EIENDOMSINVEST AS</a:t>
            </a:r>
          </a:p>
        </p:txBody>
      </p:sp>
    </p:spTree>
  </p:cSld>
  <p:clrMapOvr>
    <a:masterClrMapping xmlns:a="http://schemas.openxmlformats.org/drawingml/2006/main"/>
  </p:clrMapOvr>
</p:sld>
</file>