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428747fc5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6de27790f54545"/>
  </p:sldMasterIdLst>
  <p:sldIdLst>
    <p:sldId xmlns:r="http://schemas.openxmlformats.org/officeDocument/2006/relationships" id="256" r:id="Rd4419fcd2058414c"/>
    <p:sldId xmlns:r="http://schemas.openxmlformats.org/officeDocument/2006/relationships" id="257" r:id="Rdcf05d506840412c"/>
    <p:sldId xmlns:r="http://schemas.openxmlformats.org/officeDocument/2006/relationships" id="258" r:id="R239f870678af44ef"/>
    <p:sldId xmlns:r="http://schemas.openxmlformats.org/officeDocument/2006/relationships" id="259" r:id="R45a72f9d6d834c83"/>
    <p:sldId xmlns:r="http://schemas.openxmlformats.org/officeDocument/2006/relationships" id="260" r:id="R7866d96eea0c41c0"/>
    <p:sldId xmlns:r="http://schemas.openxmlformats.org/officeDocument/2006/relationships" id="261" r:id="R83422cfdec4149bc"/>
    <p:sldId xmlns:r="http://schemas.openxmlformats.org/officeDocument/2006/relationships" id="262" r:id="Rb84f4aa5d95344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6de27790f54545" /><Relationship Type="http://schemas.openxmlformats.org/officeDocument/2006/relationships/slide" Target="/ppt/slides/slide1.xml" Id="Rd4419fcd2058414c" /><Relationship Type="http://schemas.openxmlformats.org/officeDocument/2006/relationships/slide" Target="/ppt/slides/slide2.xml" Id="Rdcf05d506840412c" /><Relationship Type="http://schemas.openxmlformats.org/officeDocument/2006/relationships/slide" Target="/ppt/slides/slide3.xml" Id="R239f870678af44ef" /><Relationship Type="http://schemas.openxmlformats.org/officeDocument/2006/relationships/slide" Target="/ppt/slides/slide4.xml" Id="R45a72f9d6d834c83" /><Relationship Type="http://schemas.openxmlformats.org/officeDocument/2006/relationships/slide" Target="/ppt/slides/slide5.xml" Id="R7866d96eea0c41c0" /><Relationship Type="http://schemas.openxmlformats.org/officeDocument/2006/relationships/slide" Target="/ppt/slides/slide6.xml" Id="R83422cfdec4149bc" /><Relationship Type="http://schemas.openxmlformats.org/officeDocument/2006/relationships/slide" Target="/ppt/slides/slide7.xml" Id="Rb84f4aa5d95344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1acfae4cf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201bfed2e4eea" /><Relationship Type="http://schemas.openxmlformats.org/officeDocument/2006/relationships/theme" Target="/ppt/slideMasters/theme/theme1.xml" Id="R4dc0bb39f40d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201bfed2e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6f256f3ad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9e3fe4ee0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d1af4e57a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796260265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9ad83d73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591f75ad54c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d0775a077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LØFT INVEST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−2 909 747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−842 031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HELIAN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INAMI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Bergersens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922 232 709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LØFT INVEST AS</a:t>
            </a:r>
          </a:p>
        </p:txBody>
      </p:sp>
    </p:spTree>
  </p:cSld>
  <p:clrMapOvr>
    <a:masterClrMapping xmlns:a="http://schemas.openxmlformats.org/drawingml/2006/main"/>
  </p:clrMapOvr>
</p:sld>
</file>