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30046615f4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4025d4d8245fc"/>
  </p:sldMasterIdLst>
  <p:sldIdLst>
    <p:sldId xmlns:r="http://schemas.openxmlformats.org/officeDocument/2006/relationships" id="256" r:id="Rf07cf9aea56e4f7d"/>
    <p:sldId xmlns:r="http://schemas.openxmlformats.org/officeDocument/2006/relationships" id="257" r:id="Rfe80f08d79b24a36"/>
    <p:sldId xmlns:r="http://schemas.openxmlformats.org/officeDocument/2006/relationships" id="258" r:id="R2e18356d2a564ad2"/>
    <p:sldId xmlns:r="http://schemas.openxmlformats.org/officeDocument/2006/relationships" id="259" r:id="R7324b0d942fb4900"/>
    <p:sldId xmlns:r="http://schemas.openxmlformats.org/officeDocument/2006/relationships" id="260" r:id="Rdd7dc70fa25c4453"/>
    <p:sldId xmlns:r="http://schemas.openxmlformats.org/officeDocument/2006/relationships" id="261" r:id="Re35d8aa44b964e40"/>
    <p:sldId xmlns:r="http://schemas.openxmlformats.org/officeDocument/2006/relationships" id="262" r:id="R160829f4956848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4025d4d8245fc" /><Relationship Type="http://schemas.openxmlformats.org/officeDocument/2006/relationships/slide" Target="/ppt/slides/slide1.xml" Id="Rf07cf9aea56e4f7d" /><Relationship Type="http://schemas.openxmlformats.org/officeDocument/2006/relationships/slide" Target="/ppt/slides/slide2.xml" Id="Rfe80f08d79b24a36" /><Relationship Type="http://schemas.openxmlformats.org/officeDocument/2006/relationships/slide" Target="/ppt/slides/slide3.xml" Id="R2e18356d2a564ad2" /><Relationship Type="http://schemas.openxmlformats.org/officeDocument/2006/relationships/slide" Target="/ppt/slides/slide4.xml" Id="R7324b0d942fb4900" /><Relationship Type="http://schemas.openxmlformats.org/officeDocument/2006/relationships/slide" Target="/ppt/slides/slide5.xml" Id="Rdd7dc70fa25c4453" /><Relationship Type="http://schemas.openxmlformats.org/officeDocument/2006/relationships/slide" Target="/ppt/slides/slide6.xml" Id="Re35d8aa44b964e40" /><Relationship Type="http://schemas.openxmlformats.org/officeDocument/2006/relationships/slide" Target="/ppt/slides/slide7.xml" Id="R160829f4956848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3c66e8e364b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9d9b9c4b54e93" /><Relationship Type="http://schemas.openxmlformats.org/officeDocument/2006/relationships/theme" Target="/ppt/slideMasters/theme/theme1.xml" Id="R6ddaeb65c5d34f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19d9b9c4b54e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b540e97384a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97c54060c49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4df7960d74e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8e30902b849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674db10f848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391dc99cf48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3dbddb1f44f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BAKKERUD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97 300 318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101 002 941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104 754 091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BRATBERG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Bratberg, Bakkerudveien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922 256 861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BAKKERUD INVEST AS</a:t>
            </a:r>
          </a:p>
        </p:txBody>
      </p:sp>
    </p:spTree>
  </p:cSld>
  <p:clrMapOvr>
    <a:masterClrMapping xmlns:a="http://schemas.openxmlformats.org/drawingml/2006/main"/>
  </p:clrMapOvr>
</p:sld>
</file>