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9287a8d12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54ca7d3264a2d"/>
  </p:sldMasterIdLst>
  <p:sldIdLst>
    <p:sldId xmlns:r="http://schemas.openxmlformats.org/officeDocument/2006/relationships" id="256" r:id="R55b22075dafb4a93"/>
    <p:sldId xmlns:r="http://schemas.openxmlformats.org/officeDocument/2006/relationships" id="257" r:id="R8c1f30de68724141"/>
    <p:sldId xmlns:r="http://schemas.openxmlformats.org/officeDocument/2006/relationships" id="258" r:id="Raaabb09c5e0c4f2c"/>
    <p:sldId xmlns:r="http://schemas.openxmlformats.org/officeDocument/2006/relationships" id="259" r:id="R39c038e31412404f"/>
    <p:sldId xmlns:r="http://schemas.openxmlformats.org/officeDocument/2006/relationships" id="260" r:id="Rcf2087dbaf0145e1"/>
    <p:sldId xmlns:r="http://schemas.openxmlformats.org/officeDocument/2006/relationships" id="261" r:id="R4b96f2a2c929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54ca7d3264a2d" /><Relationship Type="http://schemas.openxmlformats.org/officeDocument/2006/relationships/slide" Target="/ppt/slides/slide1.xml" Id="R55b22075dafb4a93" /><Relationship Type="http://schemas.openxmlformats.org/officeDocument/2006/relationships/slide" Target="/ppt/slides/slide2.xml" Id="R8c1f30de68724141" /><Relationship Type="http://schemas.openxmlformats.org/officeDocument/2006/relationships/slide" Target="/ppt/slides/slide3.xml" Id="Raaabb09c5e0c4f2c" /><Relationship Type="http://schemas.openxmlformats.org/officeDocument/2006/relationships/slide" Target="/ppt/slides/slide4.xml" Id="R39c038e31412404f" /><Relationship Type="http://schemas.openxmlformats.org/officeDocument/2006/relationships/slide" Target="/ppt/slides/slide5.xml" Id="Rcf2087dbaf0145e1" /><Relationship Type="http://schemas.openxmlformats.org/officeDocument/2006/relationships/slide" Target="/ppt/slides/slide6.xml" Id="R4b96f2a2c929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4ccd3881142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76ffa3e88488b" /><Relationship Type="http://schemas.openxmlformats.org/officeDocument/2006/relationships/theme" Target="/ppt/slideMasters/theme/theme1.xml" Id="Rb99f73c8079247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476ffa3e88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2eaf6eac9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5dde92ece47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5380e88bf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9ee290817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ed0765f22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bd7162078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JE-RO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JE-RO INVEST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JEANETTE ROBRAHN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Dalveien 696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922 257 523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JE-RO INVEST AS</a:t>
            </a:r>
          </a:p>
        </p:txBody>
      </p:sp>
    </p:spTree>
  </p:cSld>
  <p:clrMapOvr>
    <a:masterClrMapping xmlns:a="http://schemas.openxmlformats.org/drawingml/2006/main"/>
  </p:clrMapOvr>
</p:sld>
</file>