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a0855890c543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2587360513433f"/>
  </p:sldMasterIdLst>
  <p:sldIdLst>
    <p:sldId xmlns:r="http://schemas.openxmlformats.org/officeDocument/2006/relationships" id="256" r:id="R28fee2615a8f447a"/>
    <p:sldId xmlns:r="http://schemas.openxmlformats.org/officeDocument/2006/relationships" id="257" r:id="R822c828e5328434a"/>
    <p:sldId xmlns:r="http://schemas.openxmlformats.org/officeDocument/2006/relationships" id="258" r:id="R357f69f958224c1a"/>
    <p:sldId xmlns:r="http://schemas.openxmlformats.org/officeDocument/2006/relationships" id="259" r:id="Rc5b1dcfff8534766"/>
    <p:sldId xmlns:r="http://schemas.openxmlformats.org/officeDocument/2006/relationships" id="260" r:id="R9fca9d637a694792"/>
    <p:sldId xmlns:r="http://schemas.openxmlformats.org/officeDocument/2006/relationships" id="261" r:id="R3841d6d6c6514068"/>
    <p:sldId xmlns:r="http://schemas.openxmlformats.org/officeDocument/2006/relationships" id="262" r:id="R13cdf9106c5e42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2587360513433f" /><Relationship Type="http://schemas.openxmlformats.org/officeDocument/2006/relationships/slide" Target="/ppt/slides/slide1.xml" Id="R28fee2615a8f447a" /><Relationship Type="http://schemas.openxmlformats.org/officeDocument/2006/relationships/slide" Target="/ppt/slides/slide2.xml" Id="R822c828e5328434a" /><Relationship Type="http://schemas.openxmlformats.org/officeDocument/2006/relationships/slide" Target="/ppt/slides/slide3.xml" Id="R357f69f958224c1a" /><Relationship Type="http://schemas.openxmlformats.org/officeDocument/2006/relationships/slide" Target="/ppt/slides/slide4.xml" Id="Rc5b1dcfff8534766" /><Relationship Type="http://schemas.openxmlformats.org/officeDocument/2006/relationships/slide" Target="/ppt/slides/slide5.xml" Id="R9fca9d637a694792" /><Relationship Type="http://schemas.openxmlformats.org/officeDocument/2006/relationships/slide" Target="/ppt/slides/slide6.xml" Id="R3841d6d6c6514068" /><Relationship Type="http://schemas.openxmlformats.org/officeDocument/2006/relationships/slide" Target="/ppt/slides/slide7.xml" Id="R13cdf9106c5e42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fce0886d7e46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081b3428f474c" /><Relationship Type="http://schemas.openxmlformats.org/officeDocument/2006/relationships/theme" Target="/ppt/slideMasters/theme/theme1.xml" Id="R3d63877befed4f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e081b3428f47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ff1ea617a49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6b16404b942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5463d15c846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e288b987943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1e808bb7b45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a9006d7cc41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8c77bb5434e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ESMARO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ESMARO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ESMARO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ESMARO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ESMARO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ESMARO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−263 540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866 075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66 748 040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66 937 531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ESMARO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RØNNEBERG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JOHANNESSEN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RØNNEBERG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ESMARO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Sørengkaia 167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922 259 607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ESMARO HOLDING AS</a:t>
            </a:r>
          </a:p>
        </p:txBody>
      </p:sp>
    </p:spTree>
  </p:cSld>
  <p:clrMapOvr>
    <a:masterClrMapping xmlns:a="http://schemas.openxmlformats.org/drawingml/2006/main"/>
  </p:clrMapOvr>
</p:sld>
</file>