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884e3baec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2ebff04d3422a"/>
  </p:sldMasterIdLst>
  <p:sldIdLst>
    <p:sldId xmlns:r="http://schemas.openxmlformats.org/officeDocument/2006/relationships" id="256" r:id="Rffa70c5170584ff0"/>
    <p:sldId xmlns:r="http://schemas.openxmlformats.org/officeDocument/2006/relationships" id="257" r:id="R72ae971f94e049b0"/>
    <p:sldId xmlns:r="http://schemas.openxmlformats.org/officeDocument/2006/relationships" id="258" r:id="R0c68a5749cb14bdc"/>
    <p:sldId xmlns:r="http://schemas.openxmlformats.org/officeDocument/2006/relationships" id="259" r:id="R5cef55fb5a7d4959"/>
    <p:sldId xmlns:r="http://schemas.openxmlformats.org/officeDocument/2006/relationships" id="260" r:id="R15c3acc7fa4c48f7"/>
    <p:sldId xmlns:r="http://schemas.openxmlformats.org/officeDocument/2006/relationships" id="261" r:id="Rcff0bfbef7804391"/>
    <p:sldId xmlns:r="http://schemas.openxmlformats.org/officeDocument/2006/relationships" id="262" r:id="R0323ed6ee447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2ebff04d3422a" /><Relationship Type="http://schemas.openxmlformats.org/officeDocument/2006/relationships/slide" Target="/ppt/slides/slide1.xml" Id="Rffa70c5170584ff0" /><Relationship Type="http://schemas.openxmlformats.org/officeDocument/2006/relationships/slide" Target="/ppt/slides/slide2.xml" Id="R72ae971f94e049b0" /><Relationship Type="http://schemas.openxmlformats.org/officeDocument/2006/relationships/slide" Target="/ppt/slides/slide3.xml" Id="R0c68a5749cb14bdc" /><Relationship Type="http://schemas.openxmlformats.org/officeDocument/2006/relationships/slide" Target="/ppt/slides/slide4.xml" Id="R5cef55fb5a7d4959" /><Relationship Type="http://schemas.openxmlformats.org/officeDocument/2006/relationships/slide" Target="/ppt/slides/slide5.xml" Id="R15c3acc7fa4c48f7" /><Relationship Type="http://schemas.openxmlformats.org/officeDocument/2006/relationships/slide" Target="/ppt/slides/slide6.xml" Id="Rcff0bfbef7804391" /><Relationship Type="http://schemas.openxmlformats.org/officeDocument/2006/relationships/slide" Target="/ppt/slides/slide7.xml" Id="R0323ed6ee447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7243eea6c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20982ac14237" /><Relationship Type="http://schemas.openxmlformats.org/officeDocument/2006/relationships/theme" Target="/ppt/slideMasters/theme/theme1.xml" Id="Rb52cbb193fee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920982ac1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0257af8b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a9439a3e4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3364754e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1e9ebc222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ec574f37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0d26f76b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ce091545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BRANDØY MISJONS- OG KONFERANSESENTER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BRANDØY MISJONS- OG KONFERANSESENTER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BRANDØY MISJONS- OG KONFERANSESENTER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BRANDØY MISJONS- OG KONFERANSESENTER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BRANDØY MISJONS- OG KONFERANSESENTER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BRANDØY MISJONS- OG KONFERANSESENTER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6 273 345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10 926 114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BRANDØY MISJONS- OG KONFERANSESENTER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INDREMISJONSSAMSKIPNADEN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BRANDØY MISJONS- OG KONFERANSESENTER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922 268 886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BRANDØY MISJONS- OG KONFERANSESENTER AS</a:t>
            </a:r>
          </a:p>
        </p:txBody>
      </p:sp>
    </p:spTree>
  </p:cSld>
  <p:clrMapOvr>
    <a:masterClrMapping xmlns:a="http://schemas.openxmlformats.org/drawingml/2006/main"/>
  </p:clrMapOvr>
</p:sld>
</file>