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848afd707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a01909c594915"/>
  </p:sldMasterIdLst>
  <p:sldIdLst>
    <p:sldId xmlns:r="http://schemas.openxmlformats.org/officeDocument/2006/relationships" id="256" r:id="R6fae352a11944654"/>
    <p:sldId xmlns:r="http://schemas.openxmlformats.org/officeDocument/2006/relationships" id="257" r:id="R89add368f45a4ab1"/>
    <p:sldId xmlns:r="http://schemas.openxmlformats.org/officeDocument/2006/relationships" id="258" r:id="Rc20195141ab9493c"/>
    <p:sldId xmlns:r="http://schemas.openxmlformats.org/officeDocument/2006/relationships" id="259" r:id="Rfdd1b27d23eb4d28"/>
    <p:sldId xmlns:r="http://schemas.openxmlformats.org/officeDocument/2006/relationships" id="260" r:id="R751e2d9f28e74e22"/>
    <p:sldId xmlns:r="http://schemas.openxmlformats.org/officeDocument/2006/relationships" id="261" r:id="R848e0c67db4f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a01909c594915" /><Relationship Type="http://schemas.openxmlformats.org/officeDocument/2006/relationships/slide" Target="/ppt/slides/slide1.xml" Id="R6fae352a11944654" /><Relationship Type="http://schemas.openxmlformats.org/officeDocument/2006/relationships/slide" Target="/ppt/slides/slide2.xml" Id="R89add368f45a4ab1" /><Relationship Type="http://schemas.openxmlformats.org/officeDocument/2006/relationships/slide" Target="/ppt/slides/slide3.xml" Id="Rc20195141ab9493c" /><Relationship Type="http://schemas.openxmlformats.org/officeDocument/2006/relationships/slide" Target="/ppt/slides/slide4.xml" Id="Rfdd1b27d23eb4d28" /><Relationship Type="http://schemas.openxmlformats.org/officeDocument/2006/relationships/slide" Target="/ppt/slides/slide5.xml" Id="R751e2d9f28e74e22" /><Relationship Type="http://schemas.openxmlformats.org/officeDocument/2006/relationships/slide" Target="/ppt/slides/slide6.xml" Id="R848e0c67db4f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b5ef4111e4b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720217ffe4b6d" /><Relationship Type="http://schemas.openxmlformats.org/officeDocument/2006/relationships/theme" Target="/ppt/slideMasters/theme/theme1.xml" Id="R7eab717a7d5d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720217ffe4b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ae87c192b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97e99716b44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261845340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64417dc28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02081af3f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5dd8e07c4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922 276 366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