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a474c62c464a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eee5340efc42ff"/>
  </p:sldMasterIdLst>
  <p:sldIdLst>
    <p:sldId xmlns:r="http://schemas.openxmlformats.org/officeDocument/2006/relationships" id="256" r:id="R2de72524206546bb"/>
    <p:sldId xmlns:r="http://schemas.openxmlformats.org/officeDocument/2006/relationships" id="257" r:id="R1362d9e26fb24336"/>
    <p:sldId xmlns:r="http://schemas.openxmlformats.org/officeDocument/2006/relationships" id="258" r:id="Rd249a44a7b22424b"/>
    <p:sldId xmlns:r="http://schemas.openxmlformats.org/officeDocument/2006/relationships" id="259" r:id="Rf0cdb088fa864b07"/>
    <p:sldId xmlns:r="http://schemas.openxmlformats.org/officeDocument/2006/relationships" id="260" r:id="R376909065b8649ae"/>
    <p:sldId xmlns:r="http://schemas.openxmlformats.org/officeDocument/2006/relationships" id="261" r:id="R97344f7559414d21"/>
    <p:sldId xmlns:r="http://schemas.openxmlformats.org/officeDocument/2006/relationships" id="262" r:id="R753d26607e6e4e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eee5340efc42ff" /><Relationship Type="http://schemas.openxmlformats.org/officeDocument/2006/relationships/slide" Target="/ppt/slides/slide1.xml" Id="R2de72524206546bb" /><Relationship Type="http://schemas.openxmlformats.org/officeDocument/2006/relationships/slide" Target="/ppt/slides/slide2.xml" Id="R1362d9e26fb24336" /><Relationship Type="http://schemas.openxmlformats.org/officeDocument/2006/relationships/slide" Target="/ppt/slides/slide3.xml" Id="Rd249a44a7b22424b" /><Relationship Type="http://schemas.openxmlformats.org/officeDocument/2006/relationships/slide" Target="/ppt/slides/slide4.xml" Id="Rf0cdb088fa864b07" /><Relationship Type="http://schemas.openxmlformats.org/officeDocument/2006/relationships/slide" Target="/ppt/slides/slide5.xml" Id="R376909065b8649ae" /><Relationship Type="http://schemas.openxmlformats.org/officeDocument/2006/relationships/slide" Target="/ppt/slides/slide6.xml" Id="R97344f7559414d21" /><Relationship Type="http://schemas.openxmlformats.org/officeDocument/2006/relationships/slide" Target="/ppt/slides/slide7.xml" Id="R753d26607e6e4e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3ebf8f36b747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b67822d0941a2" /><Relationship Type="http://schemas.openxmlformats.org/officeDocument/2006/relationships/theme" Target="/ppt/slideMasters/theme/theme1.xml" Id="Ra30acc814efe40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3b67822d0941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51b7889d348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8f4ee08be49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bd1c84d6e4f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3f2b97db849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80646816d40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f5da0a2684d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ef3c395b643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RESULTAT REGNSKAP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 REGNSKAP HOLDING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2 485 359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15 250 170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20 746 215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AXIOS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FLUGSTAD CONSULTING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STENSENG MATS ERIK  –  23,0 %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 REGNSKAP HOLDING AS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BJERKESTRAND ANITA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BRÅTHEN CHRISTINE C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922 276 366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