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64e6e514c24a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e12ff6a59f48c0"/>
  </p:sldMasterIdLst>
  <p:sldIdLst>
    <p:sldId xmlns:r="http://schemas.openxmlformats.org/officeDocument/2006/relationships" id="256" r:id="Rab3a383cc2ce44a5"/>
    <p:sldId xmlns:r="http://schemas.openxmlformats.org/officeDocument/2006/relationships" id="257" r:id="Ra103f680868f4899"/>
    <p:sldId xmlns:r="http://schemas.openxmlformats.org/officeDocument/2006/relationships" id="258" r:id="R4cbaa67942c74404"/>
    <p:sldId xmlns:r="http://schemas.openxmlformats.org/officeDocument/2006/relationships" id="259" r:id="R3dc6abd00df3480c"/>
    <p:sldId xmlns:r="http://schemas.openxmlformats.org/officeDocument/2006/relationships" id="260" r:id="R18e36d296c624ad7"/>
    <p:sldId xmlns:r="http://schemas.openxmlformats.org/officeDocument/2006/relationships" id="261" r:id="Ra3ca396157fa41bd"/>
    <p:sldId xmlns:r="http://schemas.openxmlformats.org/officeDocument/2006/relationships" id="262" r:id="Rf3149960137b46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e12ff6a59f48c0" /><Relationship Type="http://schemas.openxmlformats.org/officeDocument/2006/relationships/slide" Target="/ppt/slides/slide1.xml" Id="Rab3a383cc2ce44a5" /><Relationship Type="http://schemas.openxmlformats.org/officeDocument/2006/relationships/slide" Target="/ppt/slides/slide2.xml" Id="Ra103f680868f4899" /><Relationship Type="http://schemas.openxmlformats.org/officeDocument/2006/relationships/slide" Target="/ppt/slides/slide3.xml" Id="R4cbaa67942c74404" /><Relationship Type="http://schemas.openxmlformats.org/officeDocument/2006/relationships/slide" Target="/ppt/slides/slide4.xml" Id="R3dc6abd00df3480c" /><Relationship Type="http://schemas.openxmlformats.org/officeDocument/2006/relationships/slide" Target="/ppt/slides/slide5.xml" Id="R18e36d296c624ad7" /><Relationship Type="http://schemas.openxmlformats.org/officeDocument/2006/relationships/slide" Target="/ppt/slides/slide6.xml" Id="Ra3ca396157fa41bd" /><Relationship Type="http://schemas.openxmlformats.org/officeDocument/2006/relationships/slide" Target="/ppt/slides/slide7.xml" Id="Rf3149960137b46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cc7102032a4d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444335eb34e36" /><Relationship Type="http://schemas.openxmlformats.org/officeDocument/2006/relationships/theme" Target="/ppt/slideMasters/theme/theme1.xml" Id="Re8d9d16d089a45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3444335eb34e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f04b1dffc4c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4436fdd6a4b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5bd49e0fb42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2a1c6623a4e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5c52ab69a42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a013732bc49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913b6301e42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BRAND VASK &amp; RENHOLD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 VASK &amp; RENHOLD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BRAND VASK &amp; RENHOLD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 VASK &amp; RENHOLD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 VASK &amp; RENHOLD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 VASK &amp; RENHOLD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1 072 050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−70 214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335 370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 VASK &amp; RENHOLD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ERTAN KARTAL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YASEMIN GULSAH KARTAL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 VASK &amp; RENHOLD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Linneavegen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2611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922 283 656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 VASK &amp; RENHOLD AS</a:t>
            </a:r>
          </a:p>
        </p:txBody>
      </p:sp>
    </p:spTree>
  </p:cSld>
  <p:clrMapOvr>
    <a:masterClrMapping xmlns:a="http://schemas.openxmlformats.org/drawingml/2006/main"/>
  </p:clrMapOvr>
</p:sld>
</file>