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48565424184d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dae57197b74921"/>
  </p:sldMasterIdLst>
  <p:sldIdLst>
    <p:sldId xmlns:r="http://schemas.openxmlformats.org/officeDocument/2006/relationships" id="256" r:id="R133377efa973426e"/>
    <p:sldId xmlns:r="http://schemas.openxmlformats.org/officeDocument/2006/relationships" id="257" r:id="R8778c33bc4794a83"/>
    <p:sldId xmlns:r="http://schemas.openxmlformats.org/officeDocument/2006/relationships" id="258" r:id="Rbd3d16700faf489a"/>
    <p:sldId xmlns:r="http://schemas.openxmlformats.org/officeDocument/2006/relationships" id="259" r:id="R4d47c05423c84b72"/>
    <p:sldId xmlns:r="http://schemas.openxmlformats.org/officeDocument/2006/relationships" id="260" r:id="R46305bc052b74c91"/>
    <p:sldId xmlns:r="http://schemas.openxmlformats.org/officeDocument/2006/relationships" id="261" r:id="R30809d498df64e0d"/>
    <p:sldId xmlns:r="http://schemas.openxmlformats.org/officeDocument/2006/relationships" id="262" r:id="R1a23837fc4484a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ae57197b74921" /><Relationship Type="http://schemas.openxmlformats.org/officeDocument/2006/relationships/slide" Target="/ppt/slides/slide1.xml" Id="R133377efa973426e" /><Relationship Type="http://schemas.openxmlformats.org/officeDocument/2006/relationships/slide" Target="/ppt/slides/slide2.xml" Id="R8778c33bc4794a83" /><Relationship Type="http://schemas.openxmlformats.org/officeDocument/2006/relationships/slide" Target="/ppt/slides/slide3.xml" Id="Rbd3d16700faf489a" /><Relationship Type="http://schemas.openxmlformats.org/officeDocument/2006/relationships/slide" Target="/ppt/slides/slide4.xml" Id="R4d47c05423c84b72" /><Relationship Type="http://schemas.openxmlformats.org/officeDocument/2006/relationships/slide" Target="/ppt/slides/slide5.xml" Id="R46305bc052b74c91" /><Relationship Type="http://schemas.openxmlformats.org/officeDocument/2006/relationships/slide" Target="/ppt/slides/slide6.xml" Id="R30809d498df64e0d" /><Relationship Type="http://schemas.openxmlformats.org/officeDocument/2006/relationships/slide" Target="/ppt/slides/slide7.xml" Id="R1a23837fc4484a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7f33aa0f741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ba3d0c0094434" /><Relationship Type="http://schemas.openxmlformats.org/officeDocument/2006/relationships/theme" Target="/ppt/slideMasters/theme/theme1.xml" Id="R46aa15bac2eb41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7ba3d0c00944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4f028964742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3935bc5f743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21689babe45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3ba59ea1342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e73acfb9f47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cd036f02549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e2e665df143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KROBA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KROBA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KROBA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KROBA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KROBA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KROBA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129 417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3 398 758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3 478 168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KROBA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CÆSAR KROGSRUD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MAIKEN BAKKEN-KROGSRUD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KROBA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Låveveien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922 294 135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KROBA AS</a:t>
            </a:r>
          </a:p>
        </p:txBody>
      </p:sp>
    </p:spTree>
  </p:cSld>
  <p:clrMapOvr>
    <a:masterClrMapping xmlns:a="http://schemas.openxmlformats.org/drawingml/2006/main"/>
  </p:clrMapOvr>
</p:sld>
</file>