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4eca38945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ebabff3ec4481"/>
  </p:sldMasterIdLst>
  <p:sldIdLst>
    <p:sldId xmlns:r="http://schemas.openxmlformats.org/officeDocument/2006/relationships" id="256" r:id="R2d85557d2a8f47e5"/>
    <p:sldId xmlns:r="http://schemas.openxmlformats.org/officeDocument/2006/relationships" id="257" r:id="R415bd668ca1046b5"/>
    <p:sldId xmlns:r="http://schemas.openxmlformats.org/officeDocument/2006/relationships" id="258" r:id="Reb629833144247cd"/>
    <p:sldId xmlns:r="http://schemas.openxmlformats.org/officeDocument/2006/relationships" id="259" r:id="R947d41b9a0c645e7"/>
    <p:sldId xmlns:r="http://schemas.openxmlformats.org/officeDocument/2006/relationships" id="260" r:id="R7f5d463ba98f4361"/>
    <p:sldId xmlns:r="http://schemas.openxmlformats.org/officeDocument/2006/relationships" id="261" r:id="Rcd702401a56a4f7e"/>
    <p:sldId xmlns:r="http://schemas.openxmlformats.org/officeDocument/2006/relationships" id="262" r:id="Rc254a7c59dfe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ebabff3ec4481" /><Relationship Type="http://schemas.openxmlformats.org/officeDocument/2006/relationships/slide" Target="/ppt/slides/slide1.xml" Id="R2d85557d2a8f47e5" /><Relationship Type="http://schemas.openxmlformats.org/officeDocument/2006/relationships/slide" Target="/ppt/slides/slide2.xml" Id="R415bd668ca1046b5" /><Relationship Type="http://schemas.openxmlformats.org/officeDocument/2006/relationships/slide" Target="/ppt/slides/slide3.xml" Id="Reb629833144247cd" /><Relationship Type="http://schemas.openxmlformats.org/officeDocument/2006/relationships/slide" Target="/ppt/slides/slide4.xml" Id="R947d41b9a0c645e7" /><Relationship Type="http://schemas.openxmlformats.org/officeDocument/2006/relationships/slide" Target="/ppt/slides/slide5.xml" Id="R7f5d463ba98f4361" /><Relationship Type="http://schemas.openxmlformats.org/officeDocument/2006/relationships/slide" Target="/ppt/slides/slide6.xml" Id="Rcd702401a56a4f7e" /><Relationship Type="http://schemas.openxmlformats.org/officeDocument/2006/relationships/slide" Target="/ppt/slides/slide7.xml" Id="Rc254a7c59dfe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8667df5e5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8e8e8c33e49c3" /><Relationship Type="http://schemas.openxmlformats.org/officeDocument/2006/relationships/theme" Target="/ppt/slideMasters/theme/theme1.xml" Id="Re079914cc16a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8e8e8c33e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3f0794b5e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561de7241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84a3c55e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a4e12a2dd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67b2b53e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9a4aae4c14f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3806bb37a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GRANITE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6 740 668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1 468 676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8 943 053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QUATROGRUPPEN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922 303 061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GRANITE AS</a:t>
            </a:r>
          </a:p>
        </p:txBody>
      </p:sp>
    </p:spTree>
  </p:cSld>
  <p:clrMapOvr>
    <a:masterClrMapping xmlns:a="http://schemas.openxmlformats.org/drawingml/2006/main"/>
  </p:clrMapOvr>
</p:sld>
</file>