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0751abc7544f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ce7335194b4846"/>
  </p:sldMasterIdLst>
  <p:sldIdLst>
    <p:sldId xmlns:r="http://schemas.openxmlformats.org/officeDocument/2006/relationships" id="256" r:id="R37308f9c77bb4f43"/>
    <p:sldId xmlns:r="http://schemas.openxmlformats.org/officeDocument/2006/relationships" id="257" r:id="R938f3e268eb34467"/>
    <p:sldId xmlns:r="http://schemas.openxmlformats.org/officeDocument/2006/relationships" id="258" r:id="R6c66440a868542b5"/>
    <p:sldId xmlns:r="http://schemas.openxmlformats.org/officeDocument/2006/relationships" id="259" r:id="R7ef4c7581d334f3d"/>
    <p:sldId xmlns:r="http://schemas.openxmlformats.org/officeDocument/2006/relationships" id="260" r:id="Re32dabe372ee4f2b"/>
    <p:sldId xmlns:r="http://schemas.openxmlformats.org/officeDocument/2006/relationships" id="261" r:id="R6b516e53883f49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e7335194b4846" /><Relationship Type="http://schemas.openxmlformats.org/officeDocument/2006/relationships/slide" Target="/ppt/slides/slide1.xml" Id="R37308f9c77bb4f43" /><Relationship Type="http://schemas.openxmlformats.org/officeDocument/2006/relationships/slide" Target="/ppt/slides/slide2.xml" Id="R938f3e268eb34467" /><Relationship Type="http://schemas.openxmlformats.org/officeDocument/2006/relationships/slide" Target="/ppt/slides/slide3.xml" Id="R6c66440a868542b5" /><Relationship Type="http://schemas.openxmlformats.org/officeDocument/2006/relationships/slide" Target="/ppt/slides/slide4.xml" Id="R7ef4c7581d334f3d" /><Relationship Type="http://schemas.openxmlformats.org/officeDocument/2006/relationships/slide" Target="/ppt/slides/slide5.xml" Id="Re32dabe372ee4f2b" /><Relationship Type="http://schemas.openxmlformats.org/officeDocument/2006/relationships/slide" Target="/ppt/slides/slide6.xml" Id="R6b516e53883f49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6e11c82e5b4c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26ebe72cf48e0" /><Relationship Type="http://schemas.openxmlformats.org/officeDocument/2006/relationships/theme" Target="/ppt/slideMasters/theme/theme1.xml" Id="R511b49cfbf954f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926ebe72cf48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7f14672ec4d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ff53a3b8b4b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89000aff34d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c2bd1a60d4a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636b43ab74b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30a30b96843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SKYLSTAD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SKYLSTAD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SKYLSTAD MASKIN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SKYLSTAD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SKYLSTAD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SKYLSTAD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PAULINE HAVNEGJERDE SKYLSTAD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SKYLSTAD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EGIL SKYLSTAD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SKYLSTAD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Egil Skylstad, Holsvegen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922 320 608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SKYLSTAD MASKIN AS</a:t>
            </a:r>
          </a:p>
        </p:txBody>
      </p:sp>
    </p:spTree>
  </p:cSld>
  <p:clrMapOvr>
    <a:masterClrMapping xmlns:a="http://schemas.openxmlformats.org/drawingml/2006/main"/>
  </p:clrMapOvr>
</p:sld>
</file>