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eb4acb6f3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64e938ec740b1"/>
  </p:sldMasterIdLst>
  <p:sldIdLst>
    <p:sldId xmlns:r="http://schemas.openxmlformats.org/officeDocument/2006/relationships" id="256" r:id="R3646ebee80f24184"/>
    <p:sldId xmlns:r="http://schemas.openxmlformats.org/officeDocument/2006/relationships" id="257" r:id="Rb9186943ffba48a1"/>
    <p:sldId xmlns:r="http://schemas.openxmlformats.org/officeDocument/2006/relationships" id="258" r:id="R46995d06e9454a62"/>
    <p:sldId xmlns:r="http://schemas.openxmlformats.org/officeDocument/2006/relationships" id="259" r:id="R6fca09979c84494b"/>
    <p:sldId xmlns:r="http://schemas.openxmlformats.org/officeDocument/2006/relationships" id="260" r:id="Rbb4bb20ee37c4b14"/>
    <p:sldId xmlns:r="http://schemas.openxmlformats.org/officeDocument/2006/relationships" id="261" r:id="R683e7e7f480b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64e938ec740b1" /><Relationship Type="http://schemas.openxmlformats.org/officeDocument/2006/relationships/slide" Target="/ppt/slides/slide1.xml" Id="R3646ebee80f24184" /><Relationship Type="http://schemas.openxmlformats.org/officeDocument/2006/relationships/slide" Target="/ppt/slides/slide2.xml" Id="Rb9186943ffba48a1" /><Relationship Type="http://schemas.openxmlformats.org/officeDocument/2006/relationships/slide" Target="/ppt/slides/slide3.xml" Id="R46995d06e9454a62" /><Relationship Type="http://schemas.openxmlformats.org/officeDocument/2006/relationships/slide" Target="/ppt/slides/slide4.xml" Id="R6fca09979c84494b" /><Relationship Type="http://schemas.openxmlformats.org/officeDocument/2006/relationships/slide" Target="/ppt/slides/slide5.xml" Id="Rbb4bb20ee37c4b14" /><Relationship Type="http://schemas.openxmlformats.org/officeDocument/2006/relationships/slide" Target="/ppt/slides/slide6.xml" Id="R683e7e7f480b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7287b6810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a1ea68774e5a" /><Relationship Type="http://schemas.openxmlformats.org/officeDocument/2006/relationships/theme" Target="/ppt/slideMasters/theme/theme1.xml" Id="R4f6b8a4ef6b5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ba1ea6877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cdcbe317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0223171fa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080ac2bc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b073fe4a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14622bf1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8312ea27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lennart@babbocollective.com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