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2cb0d39e3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6f91b559e463e"/>
  </p:sldMasterIdLst>
  <p:sldIdLst>
    <p:sldId xmlns:r="http://schemas.openxmlformats.org/officeDocument/2006/relationships" id="256" r:id="Raf015f124ca94d48"/>
    <p:sldId xmlns:r="http://schemas.openxmlformats.org/officeDocument/2006/relationships" id="257" r:id="Rc584a4609d954f43"/>
    <p:sldId xmlns:r="http://schemas.openxmlformats.org/officeDocument/2006/relationships" id="258" r:id="R61b55e3e40d64093"/>
    <p:sldId xmlns:r="http://schemas.openxmlformats.org/officeDocument/2006/relationships" id="259" r:id="R8e94f01cbdce4039"/>
    <p:sldId xmlns:r="http://schemas.openxmlformats.org/officeDocument/2006/relationships" id="260" r:id="Rad4a3a4ff7834f28"/>
    <p:sldId xmlns:r="http://schemas.openxmlformats.org/officeDocument/2006/relationships" id="261" r:id="R65164b6157a444d2"/>
    <p:sldId xmlns:r="http://schemas.openxmlformats.org/officeDocument/2006/relationships" id="262" r:id="Re412d865e12d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6f91b559e463e" /><Relationship Type="http://schemas.openxmlformats.org/officeDocument/2006/relationships/slide" Target="/ppt/slides/slide1.xml" Id="Raf015f124ca94d48" /><Relationship Type="http://schemas.openxmlformats.org/officeDocument/2006/relationships/slide" Target="/ppt/slides/slide2.xml" Id="Rc584a4609d954f43" /><Relationship Type="http://schemas.openxmlformats.org/officeDocument/2006/relationships/slide" Target="/ppt/slides/slide3.xml" Id="R61b55e3e40d64093" /><Relationship Type="http://schemas.openxmlformats.org/officeDocument/2006/relationships/slide" Target="/ppt/slides/slide4.xml" Id="R8e94f01cbdce4039" /><Relationship Type="http://schemas.openxmlformats.org/officeDocument/2006/relationships/slide" Target="/ppt/slides/slide5.xml" Id="Rad4a3a4ff7834f28" /><Relationship Type="http://schemas.openxmlformats.org/officeDocument/2006/relationships/slide" Target="/ppt/slides/slide6.xml" Id="R65164b6157a444d2" /><Relationship Type="http://schemas.openxmlformats.org/officeDocument/2006/relationships/slide" Target="/ppt/slides/slide7.xml" Id="Re412d865e12d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60a80a0db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f3514bdd4ae7" /><Relationship Type="http://schemas.openxmlformats.org/officeDocument/2006/relationships/theme" Target="/ppt/slideMasters/theme/theme1.xml" Id="Re0e8a3243289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ef3514bdd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533a9052d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4e1e375c3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4ea86ff65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b8d7db64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a0ef50b47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0284760e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fd7dbd11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1 578 382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VANQUISH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lennart@babbocollective.com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922 320 640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AFEL AS</a:t>
            </a:r>
          </a:p>
        </p:txBody>
      </p:sp>
    </p:spTree>
  </p:cSld>
  <p:clrMapOvr>
    <a:masterClrMapping xmlns:a="http://schemas.openxmlformats.org/drawingml/2006/main"/>
  </p:clrMapOvr>
</p:sld>
</file>