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edd954726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7a6d846324a76"/>
  </p:sldMasterIdLst>
  <p:sldIdLst>
    <p:sldId xmlns:r="http://schemas.openxmlformats.org/officeDocument/2006/relationships" id="256" r:id="R84c5666fa1204a9e"/>
    <p:sldId xmlns:r="http://schemas.openxmlformats.org/officeDocument/2006/relationships" id="257" r:id="R30c8b90429004a73"/>
    <p:sldId xmlns:r="http://schemas.openxmlformats.org/officeDocument/2006/relationships" id="258" r:id="R235ba5da0a2246d2"/>
    <p:sldId xmlns:r="http://schemas.openxmlformats.org/officeDocument/2006/relationships" id="259" r:id="R2a6d859ce2f1430f"/>
    <p:sldId xmlns:r="http://schemas.openxmlformats.org/officeDocument/2006/relationships" id="260" r:id="R3eee47de7cb4492e"/>
    <p:sldId xmlns:r="http://schemas.openxmlformats.org/officeDocument/2006/relationships" id="261" r:id="R0c94047e43484d38"/>
    <p:sldId xmlns:r="http://schemas.openxmlformats.org/officeDocument/2006/relationships" id="262" r:id="Reda2e2608db1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7a6d846324a76" /><Relationship Type="http://schemas.openxmlformats.org/officeDocument/2006/relationships/slide" Target="/ppt/slides/slide1.xml" Id="R84c5666fa1204a9e" /><Relationship Type="http://schemas.openxmlformats.org/officeDocument/2006/relationships/slide" Target="/ppt/slides/slide2.xml" Id="R30c8b90429004a73" /><Relationship Type="http://schemas.openxmlformats.org/officeDocument/2006/relationships/slide" Target="/ppt/slides/slide3.xml" Id="R235ba5da0a2246d2" /><Relationship Type="http://schemas.openxmlformats.org/officeDocument/2006/relationships/slide" Target="/ppt/slides/slide4.xml" Id="R2a6d859ce2f1430f" /><Relationship Type="http://schemas.openxmlformats.org/officeDocument/2006/relationships/slide" Target="/ppt/slides/slide5.xml" Id="R3eee47de7cb4492e" /><Relationship Type="http://schemas.openxmlformats.org/officeDocument/2006/relationships/slide" Target="/ppt/slides/slide6.xml" Id="R0c94047e43484d38" /><Relationship Type="http://schemas.openxmlformats.org/officeDocument/2006/relationships/slide" Target="/ppt/slides/slide7.xml" Id="Reda2e2608db1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b539250cd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b8fb39744586" /><Relationship Type="http://schemas.openxmlformats.org/officeDocument/2006/relationships/theme" Target="/ppt/slideMasters/theme/theme1.xml" Id="R84dde6fc6263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8b8fb3974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042a4f62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83ebbf1e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8088b175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b8fad801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cc8bca4c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0c8de32f9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1241783c7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FINSTAD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FINSTAD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100 658 867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101 131 437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HANS-CHRISTIAN  –  79,2 %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KRISTIAN SAND  –  20,8 %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922 332 703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FINSTAD HOLDING AS</a:t>
            </a:r>
          </a:p>
        </p:txBody>
      </p:sp>
    </p:spTree>
  </p:cSld>
  <p:clrMapOvr>
    <a:masterClrMapping xmlns:a="http://schemas.openxmlformats.org/drawingml/2006/main"/>
  </p:clrMapOvr>
</p:sld>
</file>