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e241598f24e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7316d4d58a49d4"/>
  </p:sldMasterIdLst>
  <p:sldIdLst>
    <p:sldId xmlns:r="http://schemas.openxmlformats.org/officeDocument/2006/relationships" id="256" r:id="R3fc75bd0fe714662"/>
    <p:sldId xmlns:r="http://schemas.openxmlformats.org/officeDocument/2006/relationships" id="257" r:id="R3602ffb871cb4bbb"/>
    <p:sldId xmlns:r="http://schemas.openxmlformats.org/officeDocument/2006/relationships" id="258" r:id="R542766210b0c4a48"/>
    <p:sldId xmlns:r="http://schemas.openxmlformats.org/officeDocument/2006/relationships" id="259" r:id="R23a8a254d3814088"/>
    <p:sldId xmlns:r="http://schemas.openxmlformats.org/officeDocument/2006/relationships" id="260" r:id="Radb4c54869a34887"/>
    <p:sldId xmlns:r="http://schemas.openxmlformats.org/officeDocument/2006/relationships" id="261" r:id="R99fc439cb6684e07"/>
    <p:sldId xmlns:r="http://schemas.openxmlformats.org/officeDocument/2006/relationships" id="262" r:id="R7e4ff3f6715d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316d4d58a49d4" /><Relationship Type="http://schemas.openxmlformats.org/officeDocument/2006/relationships/slide" Target="/ppt/slides/slide1.xml" Id="R3fc75bd0fe714662" /><Relationship Type="http://schemas.openxmlformats.org/officeDocument/2006/relationships/slide" Target="/ppt/slides/slide2.xml" Id="R3602ffb871cb4bbb" /><Relationship Type="http://schemas.openxmlformats.org/officeDocument/2006/relationships/slide" Target="/ppt/slides/slide3.xml" Id="R542766210b0c4a48" /><Relationship Type="http://schemas.openxmlformats.org/officeDocument/2006/relationships/slide" Target="/ppt/slides/slide4.xml" Id="R23a8a254d3814088" /><Relationship Type="http://schemas.openxmlformats.org/officeDocument/2006/relationships/slide" Target="/ppt/slides/slide5.xml" Id="Radb4c54869a34887" /><Relationship Type="http://schemas.openxmlformats.org/officeDocument/2006/relationships/slide" Target="/ppt/slides/slide6.xml" Id="R99fc439cb6684e07" /><Relationship Type="http://schemas.openxmlformats.org/officeDocument/2006/relationships/slide" Target="/ppt/slides/slide7.xml" Id="R7e4ff3f6715d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2fec0aa24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9c5b0f8f848bb" /><Relationship Type="http://schemas.openxmlformats.org/officeDocument/2006/relationships/theme" Target="/ppt/slideMasters/theme/theme1.xml" Id="Rb2f1de64dce54e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a9c5b0f8f848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a74e2930248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7edf1e30b45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23dab636b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3882ee47240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5818e9682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2e59249b248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afa699cc349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COUSINS HQ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COUSINS HQ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10 034 881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−2 685 734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−2 811 386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−7 332 148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5 675 892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 STYRBORD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Sentralen, Øvre Slottsgate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922 332 924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COUSINS HQ AS</a:t>
            </a:r>
          </a:p>
        </p:txBody>
      </p:sp>
    </p:spTree>
  </p:cSld>
  <p:clrMapOvr>
    <a:masterClrMapping xmlns:a="http://schemas.openxmlformats.org/drawingml/2006/main"/>
  </p:clrMapOvr>
</p:sld>
</file>