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132506421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6b381af25444d2"/>
  </p:sldMasterIdLst>
  <p:sldIdLst>
    <p:sldId xmlns:r="http://schemas.openxmlformats.org/officeDocument/2006/relationships" id="256" r:id="Rb129ab94e3144d11"/>
    <p:sldId xmlns:r="http://schemas.openxmlformats.org/officeDocument/2006/relationships" id="257" r:id="R1e8c2535c9144a5e"/>
    <p:sldId xmlns:r="http://schemas.openxmlformats.org/officeDocument/2006/relationships" id="258" r:id="R0ec48d6b8ba7400e"/>
    <p:sldId xmlns:r="http://schemas.openxmlformats.org/officeDocument/2006/relationships" id="259" r:id="R2f05f2f80cf14e56"/>
    <p:sldId xmlns:r="http://schemas.openxmlformats.org/officeDocument/2006/relationships" id="260" r:id="R476966d681b4460b"/>
    <p:sldId xmlns:r="http://schemas.openxmlformats.org/officeDocument/2006/relationships" id="261" r:id="R868deb9ff9974fce"/>
    <p:sldId xmlns:r="http://schemas.openxmlformats.org/officeDocument/2006/relationships" id="262" r:id="Rbe41d8fa58d94c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b381af25444d2" /><Relationship Type="http://schemas.openxmlformats.org/officeDocument/2006/relationships/slide" Target="/ppt/slides/slide1.xml" Id="Rb129ab94e3144d11" /><Relationship Type="http://schemas.openxmlformats.org/officeDocument/2006/relationships/slide" Target="/ppt/slides/slide2.xml" Id="R1e8c2535c9144a5e" /><Relationship Type="http://schemas.openxmlformats.org/officeDocument/2006/relationships/slide" Target="/ppt/slides/slide3.xml" Id="R0ec48d6b8ba7400e" /><Relationship Type="http://schemas.openxmlformats.org/officeDocument/2006/relationships/slide" Target="/ppt/slides/slide4.xml" Id="R2f05f2f80cf14e56" /><Relationship Type="http://schemas.openxmlformats.org/officeDocument/2006/relationships/slide" Target="/ppt/slides/slide5.xml" Id="R476966d681b4460b" /><Relationship Type="http://schemas.openxmlformats.org/officeDocument/2006/relationships/slide" Target="/ppt/slides/slide6.xml" Id="R868deb9ff9974fce" /><Relationship Type="http://schemas.openxmlformats.org/officeDocument/2006/relationships/slide" Target="/ppt/slides/slide7.xml" Id="Rbe41d8fa58d94c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a20aa7f2d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43677fa954490" /><Relationship Type="http://schemas.openxmlformats.org/officeDocument/2006/relationships/theme" Target="/ppt/slideMasters/theme/theme1.xml" Id="R612cbf97021142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43677fa95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21c2817e847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eafa0ca5f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f69415f4e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c02f3efea49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5a4233966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c1775b8754b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4792cdc79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GALTØS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GALTØS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GALTØS INVEST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GALTØS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GALTØS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GALTØS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5 083 046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GALTØS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DE FLON FENSBEKK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GALTØS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922 336 873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GALTØS INVEST AS</a:t>
            </a:r>
          </a:p>
        </p:txBody>
      </p:sp>
    </p:spTree>
  </p:cSld>
  <p:clrMapOvr>
    <a:masterClrMapping xmlns:a="http://schemas.openxmlformats.org/drawingml/2006/main"/>
  </p:clrMapOvr>
</p:sld>
</file>