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b28d32b28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10aae14d244b6"/>
  </p:sldMasterIdLst>
  <p:sldIdLst>
    <p:sldId xmlns:r="http://schemas.openxmlformats.org/officeDocument/2006/relationships" id="256" r:id="Rb6a835c7ff854e89"/>
    <p:sldId xmlns:r="http://schemas.openxmlformats.org/officeDocument/2006/relationships" id="257" r:id="R1f8ff8d788b342fc"/>
    <p:sldId xmlns:r="http://schemas.openxmlformats.org/officeDocument/2006/relationships" id="258" r:id="R3f885e7fc47249b6"/>
    <p:sldId xmlns:r="http://schemas.openxmlformats.org/officeDocument/2006/relationships" id="259" r:id="Rb703fcbfe1de4d5d"/>
    <p:sldId xmlns:r="http://schemas.openxmlformats.org/officeDocument/2006/relationships" id="260" r:id="R71ebb775c85c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10aae14d244b6" /><Relationship Type="http://schemas.openxmlformats.org/officeDocument/2006/relationships/slide" Target="/ppt/slides/slide1.xml" Id="Rb6a835c7ff854e89" /><Relationship Type="http://schemas.openxmlformats.org/officeDocument/2006/relationships/slide" Target="/ppt/slides/slide2.xml" Id="R1f8ff8d788b342fc" /><Relationship Type="http://schemas.openxmlformats.org/officeDocument/2006/relationships/slide" Target="/ppt/slides/slide3.xml" Id="R3f885e7fc47249b6" /><Relationship Type="http://schemas.openxmlformats.org/officeDocument/2006/relationships/slide" Target="/ppt/slides/slide4.xml" Id="Rb703fcbfe1de4d5d" /><Relationship Type="http://schemas.openxmlformats.org/officeDocument/2006/relationships/slide" Target="/ppt/slides/slide5.xml" Id="R71ebb775c85c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5ab3298dc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2ee5e389471c" /><Relationship Type="http://schemas.openxmlformats.org/officeDocument/2006/relationships/theme" Target="/ppt/slideMasters/theme/theme1.xml" Id="R920cc0221c71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12ee5e389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d11625e6d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d9f819301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69a8d052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dc5aeaa7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8a6ca3b5b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KIRKELIGE FELLESRÅD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post.heim@kirken.no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922 342 512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