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3bc8b840c6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55309fa5b4040"/>
  </p:sldMasterIdLst>
  <p:sldIdLst>
    <p:sldId xmlns:r="http://schemas.openxmlformats.org/officeDocument/2006/relationships" id="256" r:id="R5cff7e8f65b5471c"/>
    <p:sldId xmlns:r="http://schemas.openxmlformats.org/officeDocument/2006/relationships" id="257" r:id="R9f524c9d7c914918"/>
    <p:sldId xmlns:r="http://schemas.openxmlformats.org/officeDocument/2006/relationships" id="258" r:id="R9758c5b10e674913"/>
    <p:sldId xmlns:r="http://schemas.openxmlformats.org/officeDocument/2006/relationships" id="259" r:id="R2829f073dfad42cb"/>
    <p:sldId xmlns:r="http://schemas.openxmlformats.org/officeDocument/2006/relationships" id="260" r:id="R64d35ecdfa8046c2"/>
    <p:sldId xmlns:r="http://schemas.openxmlformats.org/officeDocument/2006/relationships" id="261" r:id="R84d7920b1c1c4fe4"/>
    <p:sldId xmlns:r="http://schemas.openxmlformats.org/officeDocument/2006/relationships" id="262" r:id="R8d210a873b594f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55309fa5b4040" /><Relationship Type="http://schemas.openxmlformats.org/officeDocument/2006/relationships/slide" Target="/ppt/slides/slide1.xml" Id="R5cff7e8f65b5471c" /><Relationship Type="http://schemas.openxmlformats.org/officeDocument/2006/relationships/slide" Target="/ppt/slides/slide2.xml" Id="R9f524c9d7c914918" /><Relationship Type="http://schemas.openxmlformats.org/officeDocument/2006/relationships/slide" Target="/ppt/slides/slide3.xml" Id="R9758c5b10e674913" /><Relationship Type="http://schemas.openxmlformats.org/officeDocument/2006/relationships/slide" Target="/ppt/slides/slide4.xml" Id="R2829f073dfad42cb" /><Relationship Type="http://schemas.openxmlformats.org/officeDocument/2006/relationships/slide" Target="/ppt/slides/slide5.xml" Id="R64d35ecdfa8046c2" /><Relationship Type="http://schemas.openxmlformats.org/officeDocument/2006/relationships/slide" Target="/ppt/slides/slide6.xml" Id="R84d7920b1c1c4fe4" /><Relationship Type="http://schemas.openxmlformats.org/officeDocument/2006/relationships/slide" Target="/ppt/slides/slide7.xml" Id="R8d210a873b594f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018e43c2e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1bd09e2494ac0" /><Relationship Type="http://schemas.openxmlformats.org/officeDocument/2006/relationships/theme" Target="/ppt/slideMasters/theme/theme1.xml" Id="R959fb106c6524e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61bd09e249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7c51c3483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8326bcc1d48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65273bf9449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bf85cbd814e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bbf5e688e4c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1e146e70b48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51944fa0c4e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VBRA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VBRA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587 542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469 638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1 956 960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BRATTEN VIDAR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 REGNSKAP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PROPERTY KNOWLEDGE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208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922 346 542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VBRA AS</a:t>
            </a:r>
          </a:p>
        </p:txBody>
      </p:sp>
    </p:spTree>
  </p:cSld>
  <p:clrMapOvr>
    <a:masterClrMapping xmlns:a="http://schemas.openxmlformats.org/drawingml/2006/main"/>
  </p:clrMapOvr>
</p:sld>
</file>