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f379a5f80541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83dea4e45e4aa5"/>
  </p:sldMasterIdLst>
  <p:sldIdLst>
    <p:sldId xmlns:r="http://schemas.openxmlformats.org/officeDocument/2006/relationships" id="256" r:id="R52c20fc2f5ed4a09"/>
    <p:sldId xmlns:r="http://schemas.openxmlformats.org/officeDocument/2006/relationships" id="257" r:id="R7dcd792a10314e48"/>
    <p:sldId xmlns:r="http://schemas.openxmlformats.org/officeDocument/2006/relationships" id="258" r:id="R9b6c2acafb954b8f"/>
    <p:sldId xmlns:r="http://schemas.openxmlformats.org/officeDocument/2006/relationships" id="259" r:id="R302ce0a8bf4443dd"/>
    <p:sldId xmlns:r="http://schemas.openxmlformats.org/officeDocument/2006/relationships" id="260" r:id="Rdb954b06e8f748d5"/>
    <p:sldId xmlns:r="http://schemas.openxmlformats.org/officeDocument/2006/relationships" id="261" r:id="Rb937eb1b1da945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83dea4e45e4aa5" /><Relationship Type="http://schemas.openxmlformats.org/officeDocument/2006/relationships/slide" Target="/ppt/slides/slide1.xml" Id="R52c20fc2f5ed4a09" /><Relationship Type="http://schemas.openxmlformats.org/officeDocument/2006/relationships/slide" Target="/ppt/slides/slide2.xml" Id="R7dcd792a10314e48" /><Relationship Type="http://schemas.openxmlformats.org/officeDocument/2006/relationships/slide" Target="/ppt/slides/slide3.xml" Id="R9b6c2acafb954b8f" /><Relationship Type="http://schemas.openxmlformats.org/officeDocument/2006/relationships/slide" Target="/ppt/slides/slide4.xml" Id="R302ce0a8bf4443dd" /><Relationship Type="http://schemas.openxmlformats.org/officeDocument/2006/relationships/slide" Target="/ppt/slides/slide5.xml" Id="Rdb954b06e8f748d5" /><Relationship Type="http://schemas.openxmlformats.org/officeDocument/2006/relationships/slide" Target="/ppt/slides/slide6.xml" Id="Rb937eb1b1da945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908d60fe3740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9b8d2d6c241d6" /><Relationship Type="http://schemas.openxmlformats.org/officeDocument/2006/relationships/theme" Target="/ppt/slideMasters/theme/theme1.xml" Id="Rd54e0c3fb2e24d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99b8d2d6c241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5fe0cbdb148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4a225c5c54e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de381af7741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9c63eec1d44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dea31b1994e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6a1227fdd4b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JAREN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922 360 650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