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c389cea5c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f82b8f5aa4417"/>
  </p:sldMasterIdLst>
  <p:sldIdLst>
    <p:sldId xmlns:r="http://schemas.openxmlformats.org/officeDocument/2006/relationships" id="256" r:id="Rd6e02e76fa4c406c"/>
    <p:sldId xmlns:r="http://schemas.openxmlformats.org/officeDocument/2006/relationships" id="257" r:id="R7e635dba2a594dcd"/>
    <p:sldId xmlns:r="http://schemas.openxmlformats.org/officeDocument/2006/relationships" id="258" r:id="R3cb95d848f754d37"/>
    <p:sldId xmlns:r="http://schemas.openxmlformats.org/officeDocument/2006/relationships" id="259" r:id="R65c9ee24b8544e95"/>
    <p:sldId xmlns:r="http://schemas.openxmlformats.org/officeDocument/2006/relationships" id="260" r:id="R2b97d04a88564379"/>
    <p:sldId xmlns:r="http://schemas.openxmlformats.org/officeDocument/2006/relationships" id="261" r:id="R9154b40ba7744ace"/>
    <p:sldId xmlns:r="http://schemas.openxmlformats.org/officeDocument/2006/relationships" id="262" r:id="R46ece7f2d308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f82b8f5aa4417" /><Relationship Type="http://schemas.openxmlformats.org/officeDocument/2006/relationships/slide" Target="/ppt/slides/slide1.xml" Id="Rd6e02e76fa4c406c" /><Relationship Type="http://schemas.openxmlformats.org/officeDocument/2006/relationships/slide" Target="/ppt/slides/slide2.xml" Id="R7e635dba2a594dcd" /><Relationship Type="http://schemas.openxmlformats.org/officeDocument/2006/relationships/slide" Target="/ppt/slides/slide3.xml" Id="R3cb95d848f754d37" /><Relationship Type="http://schemas.openxmlformats.org/officeDocument/2006/relationships/slide" Target="/ppt/slides/slide4.xml" Id="R65c9ee24b8544e95" /><Relationship Type="http://schemas.openxmlformats.org/officeDocument/2006/relationships/slide" Target="/ppt/slides/slide5.xml" Id="R2b97d04a88564379" /><Relationship Type="http://schemas.openxmlformats.org/officeDocument/2006/relationships/slide" Target="/ppt/slides/slide6.xml" Id="R9154b40ba7744ace" /><Relationship Type="http://schemas.openxmlformats.org/officeDocument/2006/relationships/slide" Target="/ppt/slides/slide7.xml" Id="R46ece7f2d308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fea630dd0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9227559c44dd" /><Relationship Type="http://schemas.openxmlformats.org/officeDocument/2006/relationships/theme" Target="/ppt/slideMasters/theme/theme1.xml" Id="R6bdaa68766c9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e9227559c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81dc9b14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c9ae50200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808373fd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5eb38ee3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f6f1ace14f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6b75aecd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9cdbb9d99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