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3a75835bc44d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044b3874af4be3"/>
  </p:sldMasterIdLst>
  <p:sldIdLst>
    <p:sldId xmlns:r="http://schemas.openxmlformats.org/officeDocument/2006/relationships" id="256" r:id="R8e6c96361b4b4bcd"/>
    <p:sldId xmlns:r="http://schemas.openxmlformats.org/officeDocument/2006/relationships" id="257" r:id="Rfd6d485d389d498b"/>
    <p:sldId xmlns:r="http://schemas.openxmlformats.org/officeDocument/2006/relationships" id="258" r:id="R4401db61aa0f45ff"/>
    <p:sldId xmlns:r="http://schemas.openxmlformats.org/officeDocument/2006/relationships" id="259" r:id="Racf0d0a8339d4003"/>
    <p:sldId xmlns:r="http://schemas.openxmlformats.org/officeDocument/2006/relationships" id="260" r:id="R6e96fc35e1f64d59"/>
    <p:sldId xmlns:r="http://schemas.openxmlformats.org/officeDocument/2006/relationships" id="261" r:id="R7bdc9f243ee449b2"/>
    <p:sldId xmlns:r="http://schemas.openxmlformats.org/officeDocument/2006/relationships" id="262" r:id="Rc94f59d036b24b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044b3874af4be3" /><Relationship Type="http://schemas.openxmlformats.org/officeDocument/2006/relationships/slide" Target="/ppt/slides/slide1.xml" Id="R8e6c96361b4b4bcd" /><Relationship Type="http://schemas.openxmlformats.org/officeDocument/2006/relationships/slide" Target="/ppt/slides/slide2.xml" Id="Rfd6d485d389d498b" /><Relationship Type="http://schemas.openxmlformats.org/officeDocument/2006/relationships/slide" Target="/ppt/slides/slide3.xml" Id="R4401db61aa0f45ff" /><Relationship Type="http://schemas.openxmlformats.org/officeDocument/2006/relationships/slide" Target="/ppt/slides/slide4.xml" Id="Racf0d0a8339d4003" /><Relationship Type="http://schemas.openxmlformats.org/officeDocument/2006/relationships/slide" Target="/ppt/slides/slide5.xml" Id="R6e96fc35e1f64d59" /><Relationship Type="http://schemas.openxmlformats.org/officeDocument/2006/relationships/slide" Target="/ppt/slides/slide6.xml" Id="R7bdc9f243ee449b2" /><Relationship Type="http://schemas.openxmlformats.org/officeDocument/2006/relationships/slide" Target="/ppt/slides/slide7.xml" Id="Rc94f59d036b24b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c9e2c184da42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11aed3e56411f" /><Relationship Type="http://schemas.openxmlformats.org/officeDocument/2006/relationships/theme" Target="/ppt/slideMasters/theme/theme1.xml" Id="Ra11bda50847147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811aed3e5641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f152624a94e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b4b17850b41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c99c330574c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5fc05acec43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73518cbc845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21671c01b4f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d34d0309f48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REGNSKAPSHUSET 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REGNSKAPSHUSET BORG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24 475 992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3 420 743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2 771 938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6 740 816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FORVALTNING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CREAR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922 364 184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