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672a23988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7e582ac114089"/>
  </p:sldMasterIdLst>
  <p:sldIdLst>
    <p:sldId xmlns:r="http://schemas.openxmlformats.org/officeDocument/2006/relationships" id="256" r:id="R62979b8b9f814f4e"/>
    <p:sldId xmlns:r="http://schemas.openxmlformats.org/officeDocument/2006/relationships" id="257" r:id="R08d9d5956e7a4879"/>
    <p:sldId xmlns:r="http://schemas.openxmlformats.org/officeDocument/2006/relationships" id="258" r:id="R663ff0713e6f406c"/>
    <p:sldId xmlns:r="http://schemas.openxmlformats.org/officeDocument/2006/relationships" id="259" r:id="Rdfbe9b0c0c0a43cf"/>
    <p:sldId xmlns:r="http://schemas.openxmlformats.org/officeDocument/2006/relationships" id="260" r:id="Rdd287f43c4d3416d"/>
    <p:sldId xmlns:r="http://schemas.openxmlformats.org/officeDocument/2006/relationships" id="261" r:id="R82a9bc988d1c43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7e582ac114089" /><Relationship Type="http://schemas.openxmlformats.org/officeDocument/2006/relationships/slide" Target="/ppt/slides/slide1.xml" Id="R62979b8b9f814f4e" /><Relationship Type="http://schemas.openxmlformats.org/officeDocument/2006/relationships/slide" Target="/ppt/slides/slide2.xml" Id="R08d9d5956e7a4879" /><Relationship Type="http://schemas.openxmlformats.org/officeDocument/2006/relationships/slide" Target="/ppt/slides/slide3.xml" Id="R663ff0713e6f406c" /><Relationship Type="http://schemas.openxmlformats.org/officeDocument/2006/relationships/slide" Target="/ppt/slides/slide4.xml" Id="Rdfbe9b0c0c0a43cf" /><Relationship Type="http://schemas.openxmlformats.org/officeDocument/2006/relationships/slide" Target="/ppt/slides/slide5.xml" Id="Rdd287f43c4d3416d" /><Relationship Type="http://schemas.openxmlformats.org/officeDocument/2006/relationships/slide" Target="/ppt/slides/slide6.xml" Id="R82a9bc988d1c43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4c27026a9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7c561e814fbe" /><Relationship Type="http://schemas.openxmlformats.org/officeDocument/2006/relationships/theme" Target="/ppt/slideMasters/theme/theme1.xml" Id="R932deb360ac5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57c561e81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99eda6fdf43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1866c9971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8794121fe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2c99b61e3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69cd2f62d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56bb6fa3c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 SKRIPELAND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SKRIPELAND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SKRIPELAND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SKRIPELAND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SKRIPELAND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SKRIPELAND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SKRIPELAND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SKRIPELAND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Tingsakerveien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SKRIPELAND AS</a:t>
            </a:r>
          </a:p>
        </p:txBody>
      </p:sp>
    </p:spTree>
  </p:cSld>
  <p:clrMapOvr>
    <a:masterClrMapping xmlns:a="http://schemas.openxmlformats.org/drawingml/2006/main"/>
  </p:clrMapOvr>
</p:sld>
</file>