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329fef93994b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545b36053f457e"/>
  </p:sldMasterIdLst>
  <p:sldIdLst>
    <p:sldId xmlns:r="http://schemas.openxmlformats.org/officeDocument/2006/relationships" id="256" r:id="R3fa1a3188ec44b48"/>
    <p:sldId xmlns:r="http://schemas.openxmlformats.org/officeDocument/2006/relationships" id="257" r:id="R45b707e21b664329"/>
    <p:sldId xmlns:r="http://schemas.openxmlformats.org/officeDocument/2006/relationships" id="258" r:id="Rd125d00ee9214d8e"/>
    <p:sldId xmlns:r="http://schemas.openxmlformats.org/officeDocument/2006/relationships" id="259" r:id="R57ff4be223fd48e1"/>
    <p:sldId xmlns:r="http://schemas.openxmlformats.org/officeDocument/2006/relationships" id="260" r:id="R759cf10a83994fcd"/>
    <p:sldId xmlns:r="http://schemas.openxmlformats.org/officeDocument/2006/relationships" id="261" r:id="Re5cec0a33719411a"/>
    <p:sldId xmlns:r="http://schemas.openxmlformats.org/officeDocument/2006/relationships" id="262" r:id="R1572a8ed50814b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545b36053f457e" /><Relationship Type="http://schemas.openxmlformats.org/officeDocument/2006/relationships/slide" Target="/ppt/slides/slide1.xml" Id="R3fa1a3188ec44b48" /><Relationship Type="http://schemas.openxmlformats.org/officeDocument/2006/relationships/slide" Target="/ppt/slides/slide2.xml" Id="R45b707e21b664329" /><Relationship Type="http://schemas.openxmlformats.org/officeDocument/2006/relationships/slide" Target="/ppt/slides/slide3.xml" Id="Rd125d00ee9214d8e" /><Relationship Type="http://schemas.openxmlformats.org/officeDocument/2006/relationships/slide" Target="/ppt/slides/slide4.xml" Id="R57ff4be223fd48e1" /><Relationship Type="http://schemas.openxmlformats.org/officeDocument/2006/relationships/slide" Target="/ppt/slides/slide5.xml" Id="R759cf10a83994fcd" /><Relationship Type="http://schemas.openxmlformats.org/officeDocument/2006/relationships/slide" Target="/ppt/slides/slide6.xml" Id="Re5cec0a33719411a" /><Relationship Type="http://schemas.openxmlformats.org/officeDocument/2006/relationships/slide" Target="/ppt/slides/slide7.xml" Id="R1572a8ed50814b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83710c1f8d4d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f1edcf0b2944c8" /><Relationship Type="http://schemas.openxmlformats.org/officeDocument/2006/relationships/theme" Target="/ppt/slideMasters/theme/theme1.xml" Id="R851b96ccdb3f46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f1edcf0b2944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f8876278f346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c4f621200d49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2f313529504a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fe54002d7348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fc7aa1f8d743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88cf4f8f9941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6dbd26014741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WHITE OAK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WHITE OAK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WHITE OAK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WHITE OAK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WHITE OAK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WHITE OAK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−30 425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−284 641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1 338 973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5 235 709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WHITE OAK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 NICOLAI ELLINGSVE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WHITE OAK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Magnefaret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are.elligsve@gmail.com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922 385 939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WHITE OAK CAPITAL AS</a:t>
            </a:r>
          </a:p>
        </p:txBody>
      </p:sp>
    </p:spTree>
  </p:cSld>
  <p:clrMapOvr>
    <a:masterClrMapping xmlns:a="http://schemas.openxmlformats.org/drawingml/2006/main"/>
  </p:clrMapOvr>
</p:sld>
</file>