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826cadc0141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8bdbeed71b4f9a"/>
  </p:sldMasterIdLst>
  <p:sldIdLst>
    <p:sldId xmlns:r="http://schemas.openxmlformats.org/officeDocument/2006/relationships" id="256" r:id="R083b98db58e94ab7"/>
    <p:sldId xmlns:r="http://schemas.openxmlformats.org/officeDocument/2006/relationships" id="257" r:id="Rd4fb4625041c4e42"/>
    <p:sldId xmlns:r="http://schemas.openxmlformats.org/officeDocument/2006/relationships" id="258" r:id="R5f3a5bd9cb5d4a23"/>
    <p:sldId xmlns:r="http://schemas.openxmlformats.org/officeDocument/2006/relationships" id="259" r:id="R9f2d008da8a54bd7"/>
    <p:sldId xmlns:r="http://schemas.openxmlformats.org/officeDocument/2006/relationships" id="260" r:id="R8513e602c7804e83"/>
    <p:sldId xmlns:r="http://schemas.openxmlformats.org/officeDocument/2006/relationships" id="261" r:id="R684521fcc6bd4758"/>
    <p:sldId xmlns:r="http://schemas.openxmlformats.org/officeDocument/2006/relationships" id="262" r:id="R2546512e9c45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bdbeed71b4f9a" /><Relationship Type="http://schemas.openxmlformats.org/officeDocument/2006/relationships/slide" Target="/ppt/slides/slide1.xml" Id="R083b98db58e94ab7" /><Relationship Type="http://schemas.openxmlformats.org/officeDocument/2006/relationships/slide" Target="/ppt/slides/slide2.xml" Id="Rd4fb4625041c4e42" /><Relationship Type="http://schemas.openxmlformats.org/officeDocument/2006/relationships/slide" Target="/ppt/slides/slide3.xml" Id="R5f3a5bd9cb5d4a23" /><Relationship Type="http://schemas.openxmlformats.org/officeDocument/2006/relationships/slide" Target="/ppt/slides/slide4.xml" Id="R9f2d008da8a54bd7" /><Relationship Type="http://schemas.openxmlformats.org/officeDocument/2006/relationships/slide" Target="/ppt/slides/slide5.xml" Id="R8513e602c7804e83" /><Relationship Type="http://schemas.openxmlformats.org/officeDocument/2006/relationships/slide" Target="/ppt/slides/slide6.xml" Id="R684521fcc6bd4758" /><Relationship Type="http://schemas.openxmlformats.org/officeDocument/2006/relationships/slide" Target="/ppt/slides/slide7.xml" Id="R2546512e9c45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e4dac8a3249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fb6863aec4ffc" /><Relationship Type="http://schemas.openxmlformats.org/officeDocument/2006/relationships/theme" Target="/ppt/slideMasters/theme/theme1.xml" Id="Rcc2c25bac75444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fb6863aec4f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516a613c0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9a68c0896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ed472f63d44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c3bc21df441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86267e7cb4e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c7c96024d41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884a1db7240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H-REGNSKAP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H-REGNSKAP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3 252 751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319 929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1 510 622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2 570 737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ØGREY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Linnegrøvan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922 386 919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H-REGNSKAP AS</a:t>
            </a:r>
          </a:p>
        </p:txBody>
      </p:sp>
    </p:spTree>
  </p:cSld>
  <p:clrMapOvr>
    <a:masterClrMapping xmlns:a="http://schemas.openxmlformats.org/drawingml/2006/main"/>
  </p:clrMapOvr>
</p:sld>
</file>