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2b224f3ff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90e705b3c4858"/>
  </p:sldMasterIdLst>
  <p:sldIdLst>
    <p:sldId xmlns:r="http://schemas.openxmlformats.org/officeDocument/2006/relationships" id="256" r:id="Rc7448645733e4b25"/>
    <p:sldId xmlns:r="http://schemas.openxmlformats.org/officeDocument/2006/relationships" id="257" r:id="R642b698488584f93"/>
    <p:sldId xmlns:r="http://schemas.openxmlformats.org/officeDocument/2006/relationships" id="258" r:id="Ra01b6652cc344399"/>
    <p:sldId xmlns:r="http://schemas.openxmlformats.org/officeDocument/2006/relationships" id="259" r:id="Rd2f5039fe4d14623"/>
    <p:sldId xmlns:r="http://schemas.openxmlformats.org/officeDocument/2006/relationships" id="260" r:id="Rd0c7a54de86d4673"/>
    <p:sldId xmlns:r="http://schemas.openxmlformats.org/officeDocument/2006/relationships" id="261" r:id="Ra9dcdc5982aa495a"/>
    <p:sldId xmlns:r="http://schemas.openxmlformats.org/officeDocument/2006/relationships" id="262" r:id="Rdbc76f70cf1e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90e705b3c4858" /><Relationship Type="http://schemas.openxmlformats.org/officeDocument/2006/relationships/slide" Target="/ppt/slides/slide1.xml" Id="Rc7448645733e4b25" /><Relationship Type="http://schemas.openxmlformats.org/officeDocument/2006/relationships/slide" Target="/ppt/slides/slide2.xml" Id="R642b698488584f93" /><Relationship Type="http://schemas.openxmlformats.org/officeDocument/2006/relationships/slide" Target="/ppt/slides/slide3.xml" Id="Ra01b6652cc344399" /><Relationship Type="http://schemas.openxmlformats.org/officeDocument/2006/relationships/slide" Target="/ppt/slides/slide4.xml" Id="Rd2f5039fe4d14623" /><Relationship Type="http://schemas.openxmlformats.org/officeDocument/2006/relationships/slide" Target="/ppt/slides/slide5.xml" Id="Rd0c7a54de86d4673" /><Relationship Type="http://schemas.openxmlformats.org/officeDocument/2006/relationships/slide" Target="/ppt/slides/slide6.xml" Id="Ra9dcdc5982aa495a" /><Relationship Type="http://schemas.openxmlformats.org/officeDocument/2006/relationships/slide" Target="/ppt/slides/slide7.xml" Id="Rdbc76f70cf1e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2704348d1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b2f397d624480" /><Relationship Type="http://schemas.openxmlformats.org/officeDocument/2006/relationships/theme" Target="/ppt/slideMasters/theme/theme1.xml" Id="Rcec4dd075c35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b2f397d62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0d14f31ad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b72a8a82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384fdec3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a4ddef20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92a5ba60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69309d574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652337d3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7 600 505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64 664 950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64 681 944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Majorstuveien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922 404 402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