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297ee7a68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b4fb3012b455b"/>
  </p:sldMasterIdLst>
  <p:sldIdLst>
    <p:sldId xmlns:r="http://schemas.openxmlformats.org/officeDocument/2006/relationships" id="256" r:id="Rf159644f9ba94cef"/>
    <p:sldId xmlns:r="http://schemas.openxmlformats.org/officeDocument/2006/relationships" id="257" r:id="R07002f31cc554b94"/>
    <p:sldId xmlns:r="http://schemas.openxmlformats.org/officeDocument/2006/relationships" id="258" r:id="Rb908e291a62a4fb8"/>
    <p:sldId xmlns:r="http://schemas.openxmlformats.org/officeDocument/2006/relationships" id="259" r:id="R5efa76b5758e4ab4"/>
    <p:sldId xmlns:r="http://schemas.openxmlformats.org/officeDocument/2006/relationships" id="260" r:id="R31149d9e578f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b4fb3012b455b" /><Relationship Type="http://schemas.openxmlformats.org/officeDocument/2006/relationships/slide" Target="/ppt/slides/slide1.xml" Id="Rf159644f9ba94cef" /><Relationship Type="http://schemas.openxmlformats.org/officeDocument/2006/relationships/slide" Target="/ppt/slides/slide2.xml" Id="R07002f31cc554b94" /><Relationship Type="http://schemas.openxmlformats.org/officeDocument/2006/relationships/slide" Target="/ppt/slides/slide3.xml" Id="Rb908e291a62a4fb8" /><Relationship Type="http://schemas.openxmlformats.org/officeDocument/2006/relationships/slide" Target="/ppt/slides/slide4.xml" Id="R5efa76b5758e4ab4" /><Relationship Type="http://schemas.openxmlformats.org/officeDocument/2006/relationships/slide" Target="/ppt/slides/slide5.xml" Id="R31149d9e578f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f8797b422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8f8246cc447a1" /><Relationship Type="http://schemas.openxmlformats.org/officeDocument/2006/relationships/theme" Target="/ppt/slideMasters/theme/theme1.xml" Id="R812ca6131a33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28f8246cc447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4af59acf9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4e3d90a7a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48298d469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c9ab7b13a4e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5765b59cd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KOMMUNE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Birkelands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922 421 498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