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b183c0a91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43c13b2d64cbf"/>
  </p:sldMasterIdLst>
  <p:sldIdLst>
    <p:sldId xmlns:r="http://schemas.openxmlformats.org/officeDocument/2006/relationships" id="256" r:id="R9624fb482c9e46fe"/>
    <p:sldId xmlns:r="http://schemas.openxmlformats.org/officeDocument/2006/relationships" id="257" r:id="R75443b238a7d413e"/>
    <p:sldId xmlns:r="http://schemas.openxmlformats.org/officeDocument/2006/relationships" id="258" r:id="Rcf43e452a07d4405"/>
    <p:sldId xmlns:r="http://schemas.openxmlformats.org/officeDocument/2006/relationships" id="259" r:id="R6c35337d312a4b9b"/>
    <p:sldId xmlns:r="http://schemas.openxmlformats.org/officeDocument/2006/relationships" id="260" r:id="R68d4ccd5700045f8"/>
    <p:sldId xmlns:r="http://schemas.openxmlformats.org/officeDocument/2006/relationships" id="261" r:id="R69857d18fe764159"/>
    <p:sldId xmlns:r="http://schemas.openxmlformats.org/officeDocument/2006/relationships" id="262" r:id="R7d43fc127b4d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43c13b2d64cbf" /><Relationship Type="http://schemas.openxmlformats.org/officeDocument/2006/relationships/slide" Target="/ppt/slides/slide1.xml" Id="R9624fb482c9e46fe" /><Relationship Type="http://schemas.openxmlformats.org/officeDocument/2006/relationships/slide" Target="/ppt/slides/slide2.xml" Id="R75443b238a7d413e" /><Relationship Type="http://schemas.openxmlformats.org/officeDocument/2006/relationships/slide" Target="/ppt/slides/slide3.xml" Id="Rcf43e452a07d4405" /><Relationship Type="http://schemas.openxmlformats.org/officeDocument/2006/relationships/slide" Target="/ppt/slides/slide4.xml" Id="R6c35337d312a4b9b" /><Relationship Type="http://schemas.openxmlformats.org/officeDocument/2006/relationships/slide" Target="/ppt/slides/slide5.xml" Id="R68d4ccd5700045f8" /><Relationship Type="http://schemas.openxmlformats.org/officeDocument/2006/relationships/slide" Target="/ppt/slides/slide6.xml" Id="R69857d18fe764159" /><Relationship Type="http://schemas.openxmlformats.org/officeDocument/2006/relationships/slide" Target="/ppt/slides/slide7.xml" Id="R7d43fc127b4d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3930df1f6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449d0d3041d8" /><Relationship Type="http://schemas.openxmlformats.org/officeDocument/2006/relationships/theme" Target="/ppt/slideMasters/theme/theme1.xml" Id="R93a9fa5cd552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b449d0d30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8c41a1b7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e7660d5b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06f13545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65ac68245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e493ecb1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da5de88b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6e17a1356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Vækerøveien 191A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MSL INVEST AS</a:t>
            </a:r>
          </a:p>
        </p:txBody>
      </p:sp>
    </p:spTree>
  </p:cSld>
  <p:clrMapOvr>
    <a:masterClrMapping xmlns:a="http://schemas.openxmlformats.org/drawingml/2006/main"/>
  </p:clrMapOvr>
</p:sld>
</file>