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2b08644e7e74f0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838630905414aa2"/>
  </p:sldMasterIdLst>
  <p:sldIdLst>
    <p:sldId xmlns:r="http://schemas.openxmlformats.org/officeDocument/2006/relationships" id="256" r:id="Rfe145363c15c439d"/>
    <p:sldId xmlns:r="http://schemas.openxmlformats.org/officeDocument/2006/relationships" id="257" r:id="R03bf04752c8949da"/>
    <p:sldId xmlns:r="http://schemas.openxmlformats.org/officeDocument/2006/relationships" id="258" r:id="Rec325d71cb744c4c"/>
    <p:sldId xmlns:r="http://schemas.openxmlformats.org/officeDocument/2006/relationships" id="259" r:id="Rc57ab332ba874b6a"/>
    <p:sldId xmlns:r="http://schemas.openxmlformats.org/officeDocument/2006/relationships" id="260" r:id="Rd74297b5ac0e4784"/>
    <p:sldId xmlns:r="http://schemas.openxmlformats.org/officeDocument/2006/relationships" id="261" r:id="R2db5e07d823744a6"/>
    <p:sldId xmlns:r="http://schemas.openxmlformats.org/officeDocument/2006/relationships" id="262" r:id="R6a61972e5dd6449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838630905414aa2" /><Relationship Type="http://schemas.openxmlformats.org/officeDocument/2006/relationships/slide" Target="/ppt/slides/slide1.xml" Id="Rfe145363c15c439d" /><Relationship Type="http://schemas.openxmlformats.org/officeDocument/2006/relationships/slide" Target="/ppt/slides/slide2.xml" Id="R03bf04752c8949da" /><Relationship Type="http://schemas.openxmlformats.org/officeDocument/2006/relationships/slide" Target="/ppt/slides/slide3.xml" Id="Rec325d71cb744c4c" /><Relationship Type="http://schemas.openxmlformats.org/officeDocument/2006/relationships/slide" Target="/ppt/slides/slide4.xml" Id="Rc57ab332ba874b6a" /><Relationship Type="http://schemas.openxmlformats.org/officeDocument/2006/relationships/slide" Target="/ppt/slides/slide5.xml" Id="Rd74297b5ac0e4784" /><Relationship Type="http://schemas.openxmlformats.org/officeDocument/2006/relationships/slide" Target="/ppt/slides/slide6.xml" Id="R2db5e07d823744a6" /><Relationship Type="http://schemas.openxmlformats.org/officeDocument/2006/relationships/slide" Target="/ppt/slides/slide7.xml" Id="R6a61972e5dd6449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48667923a56492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cc6de2cfdc4803" /><Relationship Type="http://schemas.openxmlformats.org/officeDocument/2006/relationships/theme" Target="/ppt/slideMasters/theme/theme1.xml" Id="Rde03c5ce9d044df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ccc6de2cfdc480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0c423099ac4e4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ba722876e7486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29904de5cf4af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7457aca45f470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dfbb401a984df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34a13eb8e1461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d06943a80046f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CC UTVIKLING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CC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CC UTVIKLING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CC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CC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CC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14 157 153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11 829 806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2 370 527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−26 006 821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62 601 550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CC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KREFTING AGENTURER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TANDBERG EIENDOMSUTVIKLING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CC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Tårnveien 2B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0369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922 425 213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CC UTVIKLING AS</a:t>
            </a:r>
          </a:p>
        </p:txBody>
      </p:sp>
    </p:spTree>
  </p:cSld>
  <p:clrMapOvr>
    <a:masterClrMapping xmlns:a="http://schemas.openxmlformats.org/drawingml/2006/main"/>
  </p:clrMapOvr>
</p:sld>
</file>