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436cd1a7a248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467ebd44144e1a"/>
  </p:sldMasterIdLst>
  <p:sldIdLst>
    <p:sldId xmlns:r="http://schemas.openxmlformats.org/officeDocument/2006/relationships" id="256" r:id="Rf438f7cb2bc74d4e"/>
    <p:sldId xmlns:r="http://schemas.openxmlformats.org/officeDocument/2006/relationships" id="257" r:id="R0a671225c4cc4d5f"/>
    <p:sldId xmlns:r="http://schemas.openxmlformats.org/officeDocument/2006/relationships" id="258" r:id="Rcf76d49357754b7c"/>
    <p:sldId xmlns:r="http://schemas.openxmlformats.org/officeDocument/2006/relationships" id="259" r:id="R1c96f06bbba94d92"/>
    <p:sldId xmlns:r="http://schemas.openxmlformats.org/officeDocument/2006/relationships" id="260" r:id="R1beb3e38bcce41f4"/>
    <p:sldId xmlns:r="http://schemas.openxmlformats.org/officeDocument/2006/relationships" id="261" r:id="R0216f1ffca074c6d"/>
    <p:sldId xmlns:r="http://schemas.openxmlformats.org/officeDocument/2006/relationships" id="262" r:id="Rcbe7547b26c44a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67ebd44144e1a" /><Relationship Type="http://schemas.openxmlformats.org/officeDocument/2006/relationships/slide" Target="/ppt/slides/slide1.xml" Id="Rf438f7cb2bc74d4e" /><Relationship Type="http://schemas.openxmlformats.org/officeDocument/2006/relationships/slide" Target="/ppt/slides/slide2.xml" Id="R0a671225c4cc4d5f" /><Relationship Type="http://schemas.openxmlformats.org/officeDocument/2006/relationships/slide" Target="/ppt/slides/slide3.xml" Id="Rcf76d49357754b7c" /><Relationship Type="http://schemas.openxmlformats.org/officeDocument/2006/relationships/slide" Target="/ppt/slides/slide4.xml" Id="R1c96f06bbba94d92" /><Relationship Type="http://schemas.openxmlformats.org/officeDocument/2006/relationships/slide" Target="/ppt/slides/slide5.xml" Id="R1beb3e38bcce41f4" /><Relationship Type="http://schemas.openxmlformats.org/officeDocument/2006/relationships/slide" Target="/ppt/slides/slide6.xml" Id="R0216f1ffca074c6d" /><Relationship Type="http://schemas.openxmlformats.org/officeDocument/2006/relationships/slide" Target="/ppt/slides/slide7.xml" Id="Rcbe7547b26c44a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72501cbe941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44018ceb54eea" /><Relationship Type="http://schemas.openxmlformats.org/officeDocument/2006/relationships/theme" Target="/ppt/slideMasters/theme/theme1.xml" Id="Rf73c773c71954c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144018ceb54e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860bd46b449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04ca5c09643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419037c1e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4c648558f45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311e97a0141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8e64c293a4d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c6a04af674b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CLIPPER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CLIPPER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−16 407 899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589 855 970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5 607 569 976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6 054 794 163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HOLDING 1 AS  –  19,4 %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922 490 511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