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c24bfcd9d94a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c87261f71e4b9d"/>
  </p:sldMasterIdLst>
  <p:sldIdLst>
    <p:sldId xmlns:r="http://schemas.openxmlformats.org/officeDocument/2006/relationships" id="256" r:id="Rf3d419f4a670426f"/>
    <p:sldId xmlns:r="http://schemas.openxmlformats.org/officeDocument/2006/relationships" id="257" r:id="Reb3485a1303d4a46"/>
    <p:sldId xmlns:r="http://schemas.openxmlformats.org/officeDocument/2006/relationships" id="258" r:id="R8c8dcf44ad044c4a"/>
    <p:sldId xmlns:r="http://schemas.openxmlformats.org/officeDocument/2006/relationships" id="259" r:id="R852e2777fbe94f42"/>
    <p:sldId xmlns:r="http://schemas.openxmlformats.org/officeDocument/2006/relationships" id="260" r:id="R40db989fb8be414a"/>
    <p:sldId xmlns:r="http://schemas.openxmlformats.org/officeDocument/2006/relationships" id="261" r:id="R62d20c64dbdd412e"/>
    <p:sldId xmlns:r="http://schemas.openxmlformats.org/officeDocument/2006/relationships" id="262" r:id="R654842bc1cd843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c87261f71e4b9d" /><Relationship Type="http://schemas.openxmlformats.org/officeDocument/2006/relationships/slide" Target="/ppt/slides/slide1.xml" Id="Rf3d419f4a670426f" /><Relationship Type="http://schemas.openxmlformats.org/officeDocument/2006/relationships/slide" Target="/ppt/slides/slide2.xml" Id="Reb3485a1303d4a46" /><Relationship Type="http://schemas.openxmlformats.org/officeDocument/2006/relationships/slide" Target="/ppt/slides/slide3.xml" Id="R8c8dcf44ad044c4a" /><Relationship Type="http://schemas.openxmlformats.org/officeDocument/2006/relationships/slide" Target="/ppt/slides/slide4.xml" Id="R852e2777fbe94f42" /><Relationship Type="http://schemas.openxmlformats.org/officeDocument/2006/relationships/slide" Target="/ppt/slides/slide5.xml" Id="R40db989fb8be414a" /><Relationship Type="http://schemas.openxmlformats.org/officeDocument/2006/relationships/slide" Target="/ppt/slides/slide6.xml" Id="R62d20c64dbdd412e" /><Relationship Type="http://schemas.openxmlformats.org/officeDocument/2006/relationships/slide" Target="/ppt/slides/slide7.xml" Id="R654842bc1cd843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a82161f6f145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b205bdf2d84194" /><Relationship Type="http://schemas.openxmlformats.org/officeDocument/2006/relationships/theme" Target="/ppt/slideMasters/theme/theme1.xml" Id="R6a89986d826840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b205bdf2d841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f222dd8cee4f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38ae44ed4042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a930fab84049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11772e676f45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a4524083be47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0b62273208479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89cf1aa54140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LILLEHAMMER HOUSING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HOUSING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LILLEHAMMER HOUSING AS ble etablert [år] og holder til i Lillehammer.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HOUSING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HOUSING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HOUSING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2 849 254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2 160 958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1 070 790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−435 640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7 886 551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HOUSING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BEGBY HOLDING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COLBJØRNSEN HOLDING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ÅLTJERN HOLDING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SELVIK HOLDING AS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STRANDUM CONSULTING AS  –  12,5 %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HOUSING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Hamarvegen 376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2614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922 544 913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HOUSING AS</a:t>
            </a:r>
          </a:p>
        </p:txBody>
      </p:sp>
    </p:spTree>
  </p:cSld>
  <p:clrMapOvr>
    <a:masterClrMapping xmlns:a="http://schemas.openxmlformats.org/drawingml/2006/main"/>
  </p:clrMapOvr>
</p:sld>
</file>