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71d390521240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506b1213b04a53"/>
  </p:sldMasterIdLst>
  <p:sldIdLst>
    <p:sldId xmlns:r="http://schemas.openxmlformats.org/officeDocument/2006/relationships" id="256" r:id="R14b8f9ad883143aa"/>
    <p:sldId xmlns:r="http://schemas.openxmlformats.org/officeDocument/2006/relationships" id="257" r:id="R056dd2260bbd4861"/>
    <p:sldId xmlns:r="http://schemas.openxmlformats.org/officeDocument/2006/relationships" id="258" r:id="Rc9205fb60f3648e1"/>
    <p:sldId xmlns:r="http://schemas.openxmlformats.org/officeDocument/2006/relationships" id="259" r:id="Rf5c1e14b7ba449d3"/>
    <p:sldId xmlns:r="http://schemas.openxmlformats.org/officeDocument/2006/relationships" id="260" r:id="R21a879ddc8684dfa"/>
    <p:sldId xmlns:r="http://schemas.openxmlformats.org/officeDocument/2006/relationships" id="261" r:id="R56cc5053df3b43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506b1213b04a53" /><Relationship Type="http://schemas.openxmlformats.org/officeDocument/2006/relationships/slide" Target="/ppt/slides/slide1.xml" Id="R14b8f9ad883143aa" /><Relationship Type="http://schemas.openxmlformats.org/officeDocument/2006/relationships/slide" Target="/ppt/slides/slide2.xml" Id="R056dd2260bbd4861" /><Relationship Type="http://schemas.openxmlformats.org/officeDocument/2006/relationships/slide" Target="/ppt/slides/slide3.xml" Id="Rc9205fb60f3648e1" /><Relationship Type="http://schemas.openxmlformats.org/officeDocument/2006/relationships/slide" Target="/ppt/slides/slide4.xml" Id="Rf5c1e14b7ba449d3" /><Relationship Type="http://schemas.openxmlformats.org/officeDocument/2006/relationships/slide" Target="/ppt/slides/slide5.xml" Id="R21a879ddc8684dfa" /><Relationship Type="http://schemas.openxmlformats.org/officeDocument/2006/relationships/slide" Target="/ppt/slides/slide6.xml" Id="R56cc5053df3b43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81dc43df1149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43108f13e4284" /><Relationship Type="http://schemas.openxmlformats.org/officeDocument/2006/relationships/theme" Target="/ppt/slideMasters/theme/theme1.xml" Id="R2c8c335b88704d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243108f13e42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0b487521348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6373a1c5643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e33b6c5b146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fedbee1e445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4a072507948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0f5abc51049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BEEFUTURES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BEEFUTURES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BEEFUTURES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BEEFUTURES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BEEFUTURES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BEEFUTURES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922 545 375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BEEFUTURES HOLDING AS</a:t>
            </a:r>
          </a:p>
        </p:txBody>
      </p:sp>
    </p:spTree>
  </p:cSld>
  <p:clrMapOvr>
    <a:masterClrMapping xmlns:a="http://schemas.openxmlformats.org/drawingml/2006/main"/>
  </p:clrMapOvr>
</p:sld>
</file>