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882a99a85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f597532ed94d67"/>
  </p:sldMasterIdLst>
  <p:sldIdLst>
    <p:sldId xmlns:r="http://schemas.openxmlformats.org/officeDocument/2006/relationships" id="256" r:id="R22c02d956b2946a2"/>
    <p:sldId xmlns:r="http://schemas.openxmlformats.org/officeDocument/2006/relationships" id="257" r:id="Ra65b31e0e5234cea"/>
    <p:sldId xmlns:r="http://schemas.openxmlformats.org/officeDocument/2006/relationships" id="258" r:id="Ra937b57f930142cc"/>
    <p:sldId xmlns:r="http://schemas.openxmlformats.org/officeDocument/2006/relationships" id="259" r:id="Rbba1fd4badfa4f54"/>
    <p:sldId xmlns:r="http://schemas.openxmlformats.org/officeDocument/2006/relationships" id="260" r:id="R589026999d414961"/>
    <p:sldId xmlns:r="http://schemas.openxmlformats.org/officeDocument/2006/relationships" id="261" r:id="Ra1edf4c56a81420b"/>
    <p:sldId xmlns:r="http://schemas.openxmlformats.org/officeDocument/2006/relationships" id="262" r:id="R742a4aadc56844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597532ed94d67" /><Relationship Type="http://schemas.openxmlformats.org/officeDocument/2006/relationships/slide" Target="/ppt/slides/slide1.xml" Id="R22c02d956b2946a2" /><Relationship Type="http://schemas.openxmlformats.org/officeDocument/2006/relationships/slide" Target="/ppt/slides/slide2.xml" Id="Ra65b31e0e5234cea" /><Relationship Type="http://schemas.openxmlformats.org/officeDocument/2006/relationships/slide" Target="/ppt/slides/slide3.xml" Id="Ra937b57f930142cc" /><Relationship Type="http://schemas.openxmlformats.org/officeDocument/2006/relationships/slide" Target="/ppt/slides/slide4.xml" Id="Rbba1fd4badfa4f54" /><Relationship Type="http://schemas.openxmlformats.org/officeDocument/2006/relationships/slide" Target="/ppt/slides/slide5.xml" Id="R589026999d414961" /><Relationship Type="http://schemas.openxmlformats.org/officeDocument/2006/relationships/slide" Target="/ppt/slides/slide6.xml" Id="Ra1edf4c56a81420b" /><Relationship Type="http://schemas.openxmlformats.org/officeDocument/2006/relationships/slide" Target="/ppt/slides/slide7.xml" Id="R742a4aadc56844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920a615de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eca4481746b2" /><Relationship Type="http://schemas.openxmlformats.org/officeDocument/2006/relationships/theme" Target="/ppt/slideMasters/theme/theme1.xml" Id="R87367c5f8ff6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8eca44817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312ac4fd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4c5c5ef54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e38aa16c7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13a3e543d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dbb3c653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711b0340a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dbb0a5e9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BEEFUTURES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BEEFUTURES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−24 054 658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−13 098 039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6 864 643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CPBTECH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STRATEL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MØSBU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GUILLAUME MUR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MANUEL DUJARDIN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922 545 375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