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d64e4ea0340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eeda8c18b44b60"/>
  </p:sldMasterIdLst>
  <p:sldIdLst>
    <p:sldId xmlns:r="http://schemas.openxmlformats.org/officeDocument/2006/relationships" id="256" r:id="Rba2d5f5ade6144c7"/>
    <p:sldId xmlns:r="http://schemas.openxmlformats.org/officeDocument/2006/relationships" id="257" r:id="Refb84ed7b83642bd"/>
    <p:sldId xmlns:r="http://schemas.openxmlformats.org/officeDocument/2006/relationships" id="258" r:id="R04c320ecdcdd48b0"/>
    <p:sldId xmlns:r="http://schemas.openxmlformats.org/officeDocument/2006/relationships" id="259" r:id="R6b505c05de3f41f1"/>
    <p:sldId xmlns:r="http://schemas.openxmlformats.org/officeDocument/2006/relationships" id="260" r:id="Rfa25c85c875d4e9d"/>
    <p:sldId xmlns:r="http://schemas.openxmlformats.org/officeDocument/2006/relationships" id="261" r:id="Rc7cc3bd812064bd2"/>
    <p:sldId xmlns:r="http://schemas.openxmlformats.org/officeDocument/2006/relationships" id="262" r:id="Rddebf0fde7fd45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eda8c18b44b60" /><Relationship Type="http://schemas.openxmlformats.org/officeDocument/2006/relationships/slide" Target="/ppt/slides/slide1.xml" Id="Rba2d5f5ade6144c7" /><Relationship Type="http://schemas.openxmlformats.org/officeDocument/2006/relationships/slide" Target="/ppt/slides/slide2.xml" Id="Refb84ed7b83642bd" /><Relationship Type="http://schemas.openxmlformats.org/officeDocument/2006/relationships/slide" Target="/ppt/slides/slide3.xml" Id="R04c320ecdcdd48b0" /><Relationship Type="http://schemas.openxmlformats.org/officeDocument/2006/relationships/slide" Target="/ppt/slides/slide4.xml" Id="R6b505c05de3f41f1" /><Relationship Type="http://schemas.openxmlformats.org/officeDocument/2006/relationships/slide" Target="/ppt/slides/slide5.xml" Id="Rfa25c85c875d4e9d" /><Relationship Type="http://schemas.openxmlformats.org/officeDocument/2006/relationships/slide" Target="/ppt/slides/slide6.xml" Id="Rc7cc3bd812064bd2" /><Relationship Type="http://schemas.openxmlformats.org/officeDocument/2006/relationships/slide" Target="/ppt/slides/slide7.xml" Id="Rddebf0fde7fd45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bc954ce1c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00e45c3494052" /><Relationship Type="http://schemas.openxmlformats.org/officeDocument/2006/relationships/theme" Target="/ppt/slideMasters/theme/theme1.xml" Id="Rf47bb9906bb1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00e45c349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3cd2a690745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c8d212669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07760038b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1c6683d7f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9fc7ae13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c6bbabf564c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1c230dc1d46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OASA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−866 838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402 402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ELLEFSEN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HANSSON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OLIVER HANSSON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HANSSON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61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post@oasa.no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www.oasa.no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922 548 919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OASA AS</a:t>
            </a:r>
          </a:p>
        </p:txBody>
      </p:sp>
    </p:spTree>
  </p:cSld>
  <p:clrMapOvr>
    <a:masterClrMapping xmlns:a="http://schemas.openxmlformats.org/drawingml/2006/main"/>
  </p:clrMapOvr>
</p:sld>
</file>