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62217d729eb4a9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324099429884217"/>
  </p:sldMasterIdLst>
  <p:sldIdLst>
    <p:sldId xmlns:r="http://schemas.openxmlformats.org/officeDocument/2006/relationships" id="256" r:id="R2de41b1b29334622"/>
    <p:sldId xmlns:r="http://schemas.openxmlformats.org/officeDocument/2006/relationships" id="257" r:id="R2f9ac1e8481f42fd"/>
    <p:sldId xmlns:r="http://schemas.openxmlformats.org/officeDocument/2006/relationships" id="258" r:id="Rca70d88e82e4475d"/>
    <p:sldId xmlns:r="http://schemas.openxmlformats.org/officeDocument/2006/relationships" id="259" r:id="Rcb946ac5ee9c45f8"/>
    <p:sldId xmlns:r="http://schemas.openxmlformats.org/officeDocument/2006/relationships" id="260" r:id="R7eb9eb5df1a8489d"/>
    <p:sldId xmlns:r="http://schemas.openxmlformats.org/officeDocument/2006/relationships" id="261" r:id="Ra2c2d6fb12184bfb"/>
    <p:sldId xmlns:r="http://schemas.openxmlformats.org/officeDocument/2006/relationships" id="262" r:id="R3183fc52e1114b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24099429884217" /><Relationship Type="http://schemas.openxmlformats.org/officeDocument/2006/relationships/slide" Target="/ppt/slides/slide1.xml" Id="R2de41b1b29334622" /><Relationship Type="http://schemas.openxmlformats.org/officeDocument/2006/relationships/slide" Target="/ppt/slides/slide2.xml" Id="R2f9ac1e8481f42fd" /><Relationship Type="http://schemas.openxmlformats.org/officeDocument/2006/relationships/slide" Target="/ppt/slides/slide3.xml" Id="Rca70d88e82e4475d" /><Relationship Type="http://schemas.openxmlformats.org/officeDocument/2006/relationships/slide" Target="/ppt/slides/slide4.xml" Id="Rcb946ac5ee9c45f8" /><Relationship Type="http://schemas.openxmlformats.org/officeDocument/2006/relationships/slide" Target="/ppt/slides/slide5.xml" Id="R7eb9eb5df1a8489d" /><Relationship Type="http://schemas.openxmlformats.org/officeDocument/2006/relationships/slide" Target="/ppt/slides/slide6.xml" Id="Ra2c2d6fb12184bfb" /><Relationship Type="http://schemas.openxmlformats.org/officeDocument/2006/relationships/slide" Target="/ppt/slides/slide7.xml" Id="R3183fc52e1114b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29c05830a6a466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b34e2065a84358" /><Relationship Type="http://schemas.openxmlformats.org/officeDocument/2006/relationships/theme" Target="/ppt/slideMasters/theme/theme1.xml" Id="R20397cd2917849c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bb34e2065a843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d67d0ae7d3c455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98a3f905634fd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8ae973a6f04f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a90c2b69af44a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54199e5df9441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dc1da4b0704de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7d5b5a3d5b407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OVERBLIKK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OVERBLIKK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OVERBLIKK REGNSKAP AS ble etablert [år] og holder til i Fredrikstad.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OVERBLIKK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OVERBLIKK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OVERBLIKK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14 764 219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6 966 932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5 491 083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30 137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8 903 173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OVERBLIKK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AGENDA REGNSKAP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GALTØS INVEST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OVERBLIKK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Werenskiolds gate 10A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1608 Fredrikstad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922 551 162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OVERBLIKK REGNSKAP AS</a:t>
            </a:r>
          </a:p>
        </p:txBody>
      </p:sp>
    </p:spTree>
  </p:cSld>
  <p:clrMapOvr>
    <a:masterClrMapping xmlns:a="http://schemas.openxmlformats.org/drawingml/2006/main"/>
  </p:clrMapOvr>
</p:sld>
</file>