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ddd2a58b46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af9eb6405741c0"/>
  </p:sldMasterIdLst>
  <p:sldIdLst>
    <p:sldId xmlns:r="http://schemas.openxmlformats.org/officeDocument/2006/relationships" id="256" r:id="R8f5280bf858145e8"/>
    <p:sldId xmlns:r="http://schemas.openxmlformats.org/officeDocument/2006/relationships" id="257" r:id="R98422fb2a5564c2c"/>
    <p:sldId xmlns:r="http://schemas.openxmlformats.org/officeDocument/2006/relationships" id="258" r:id="Ra9b4a09802f34657"/>
    <p:sldId xmlns:r="http://schemas.openxmlformats.org/officeDocument/2006/relationships" id="259" r:id="Rea837cd95cc84888"/>
    <p:sldId xmlns:r="http://schemas.openxmlformats.org/officeDocument/2006/relationships" id="260" r:id="R598f47e5235c4675"/>
    <p:sldId xmlns:r="http://schemas.openxmlformats.org/officeDocument/2006/relationships" id="261" r:id="Re67d667aacf44b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f9eb6405741c0" /><Relationship Type="http://schemas.openxmlformats.org/officeDocument/2006/relationships/slide" Target="/ppt/slides/slide1.xml" Id="R8f5280bf858145e8" /><Relationship Type="http://schemas.openxmlformats.org/officeDocument/2006/relationships/slide" Target="/ppt/slides/slide2.xml" Id="R98422fb2a5564c2c" /><Relationship Type="http://schemas.openxmlformats.org/officeDocument/2006/relationships/slide" Target="/ppt/slides/slide3.xml" Id="Ra9b4a09802f34657" /><Relationship Type="http://schemas.openxmlformats.org/officeDocument/2006/relationships/slide" Target="/ppt/slides/slide4.xml" Id="Rea837cd95cc84888" /><Relationship Type="http://schemas.openxmlformats.org/officeDocument/2006/relationships/slide" Target="/ppt/slides/slide5.xml" Id="R598f47e5235c4675" /><Relationship Type="http://schemas.openxmlformats.org/officeDocument/2006/relationships/slide" Target="/ppt/slides/slide6.xml" Id="Re67d667aacf44b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02f4081af43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62334465d4d14" /><Relationship Type="http://schemas.openxmlformats.org/officeDocument/2006/relationships/theme" Target="/ppt/slideMasters/theme/theme1.xml" Id="R3e1a225e6b7142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362334465d4d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a93db3c1c4b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0d69b6f634a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c0dc2d29b46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efb47f7f541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593acd2ae42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4ba86e66d4f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SNOWIS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Smedkåsa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922 559 686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SNOWIS INVEST AS</a:t>
            </a:r>
          </a:p>
        </p:txBody>
      </p:sp>
    </p:spTree>
  </p:cSld>
  <p:clrMapOvr>
    <a:masterClrMapping xmlns:a="http://schemas.openxmlformats.org/drawingml/2006/main"/>
  </p:clrMapOvr>
</p:sld>
</file>