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0a1c2107654b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713073314e4be8"/>
  </p:sldMasterIdLst>
  <p:sldIdLst>
    <p:sldId xmlns:r="http://schemas.openxmlformats.org/officeDocument/2006/relationships" id="256" r:id="Rcb8c4cdf5df94ff1"/>
    <p:sldId xmlns:r="http://schemas.openxmlformats.org/officeDocument/2006/relationships" id="257" r:id="Rc638bfdf95054228"/>
    <p:sldId xmlns:r="http://schemas.openxmlformats.org/officeDocument/2006/relationships" id="258" r:id="Reffd0a0a4a53457a"/>
    <p:sldId xmlns:r="http://schemas.openxmlformats.org/officeDocument/2006/relationships" id="259" r:id="R10d9283f01814e30"/>
    <p:sldId xmlns:r="http://schemas.openxmlformats.org/officeDocument/2006/relationships" id="260" r:id="Re81cdd7653da4646"/>
    <p:sldId xmlns:r="http://schemas.openxmlformats.org/officeDocument/2006/relationships" id="261" r:id="Rdf85222d8e94418f"/>
    <p:sldId xmlns:r="http://schemas.openxmlformats.org/officeDocument/2006/relationships" id="262" r:id="R05efe142ce434c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713073314e4be8" /><Relationship Type="http://schemas.openxmlformats.org/officeDocument/2006/relationships/slide" Target="/ppt/slides/slide1.xml" Id="Rcb8c4cdf5df94ff1" /><Relationship Type="http://schemas.openxmlformats.org/officeDocument/2006/relationships/slide" Target="/ppt/slides/slide2.xml" Id="Rc638bfdf95054228" /><Relationship Type="http://schemas.openxmlformats.org/officeDocument/2006/relationships/slide" Target="/ppt/slides/slide3.xml" Id="Reffd0a0a4a53457a" /><Relationship Type="http://schemas.openxmlformats.org/officeDocument/2006/relationships/slide" Target="/ppt/slides/slide4.xml" Id="R10d9283f01814e30" /><Relationship Type="http://schemas.openxmlformats.org/officeDocument/2006/relationships/slide" Target="/ppt/slides/slide5.xml" Id="Re81cdd7653da4646" /><Relationship Type="http://schemas.openxmlformats.org/officeDocument/2006/relationships/slide" Target="/ppt/slides/slide6.xml" Id="Rdf85222d8e94418f" /><Relationship Type="http://schemas.openxmlformats.org/officeDocument/2006/relationships/slide" Target="/ppt/slides/slide7.xml" Id="R05efe142ce434c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1a55cc6d2043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bb8504fec040ad" /><Relationship Type="http://schemas.openxmlformats.org/officeDocument/2006/relationships/theme" Target="/ppt/slideMasters/theme/theme1.xml" Id="R4b76ed5830ed45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bb8504fec040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8624fddd404c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ab9031b69c40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55ae19867249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d415d9ea74a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dec73f5f4849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79e45d9b0142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714bdb005b4d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SNOWIS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SNOWIS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SNOWIS INVEST AS ble etablert [år] og holder til i Ulefoss.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SNOWIS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SNOWIS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SNOWIS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369 766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1 059 490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1 059 490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SNOWIS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SIMONSEN PREBEN HYTTERØ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SNOWIS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Smedkåsa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3830 Ulefoss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922 559 686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SNOWIS INVEST AS</a:t>
            </a:r>
          </a:p>
        </p:txBody>
      </p:sp>
    </p:spTree>
  </p:cSld>
  <p:clrMapOvr>
    <a:masterClrMapping xmlns:a="http://schemas.openxmlformats.org/drawingml/2006/main"/>
  </p:clrMapOvr>
</p:sld>
</file>