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3c8f11565f47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31250a2f104a3e"/>
  </p:sldMasterIdLst>
  <p:sldIdLst>
    <p:sldId xmlns:r="http://schemas.openxmlformats.org/officeDocument/2006/relationships" id="256" r:id="Rd560269970dc46b6"/>
    <p:sldId xmlns:r="http://schemas.openxmlformats.org/officeDocument/2006/relationships" id="257" r:id="Rba1b6eb6e4094ab6"/>
    <p:sldId xmlns:r="http://schemas.openxmlformats.org/officeDocument/2006/relationships" id="258" r:id="Rf43eb59494694de8"/>
    <p:sldId xmlns:r="http://schemas.openxmlformats.org/officeDocument/2006/relationships" id="259" r:id="Ref0704f5939f4666"/>
    <p:sldId xmlns:r="http://schemas.openxmlformats.org/officeDocument/2006/relationships" id="260" r:id="R13d45e7e7c4e4cb5"/>
    <p:sldId xmlns:r="http://schemas.openxmlformats.org/officeDocument/2006/relationships" id="261" r:id="R2486a9717ce74273"/>
    <p:sldId xmlns:r="http://schemas.openxmlformats.org/officeDocument/2006/relationships" id="262" r:id="Re6b6c43ada8649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31250a2f104a3e" /><Relationship Type="http://schemas.openxmlformats.org/officeDocument/2006/relationships/slide" Target="/ppt/slides/slide1.xml" Id="Rd560269970dc46b6" /><Relationship Type="http://schemas.openxmlformats.org/officeDocument/2006/relationships/slide" Target="/ppt/slides/slide2.xml" Id="Rba1b6eb6e4094ab6" /><Relationship Type="http://schemas.openxmlformats.org/officeDocument/2006/relationships/slide" Target="/ppt/slides/slide3.xml" Id="Rf43eb59494694de8" /><Relationship Type="http://schemas.openxmlformats.org/officeDocument/2006/relationships/slide" Target="/ppt/slides/slide4.xml" Id="Ref0704f5939f4666" /><Relationship Type="http://schemas.openxmlformats.org/officeDocument/2006/relationships/slide" Target="/ppt/slides/slide5.xml" Id="R13d45e7e7c4e4cb5" /><Relationship Type="http://schemas.openxmlformats.org/officeDocument/2006/relationships/slide" Target="/ppt/slides/slide6.xml" Id="R2486a9717ce74273" /><Relationship Type="http://schemas.openxmlformats.org/officeDocument/2006/relationships/slide" Target="/ppt/slides/slide7.xml" Id="Re6b6c43ada8649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1735b776e46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f163f5bbd45df" /><Relationship Type="http://schemas.openxmlformats.org/officeDocument/2006/relationships/theme" Target="/ppt/slideMasters/theme/theme1.xml" Id="R308cbac0354244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2f163f5bbd45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435a96fad44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a71e1774c42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d4572e2b94f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d73c094f74e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ec114941c44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187fa627c4f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2a7913bce44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FOXCHAIN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FOXCHAIN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FOXCHAIN AS ble etablert [år] og holder til i Dolmøy.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FOXCHAIN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FOXCHAIN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FOXCHAIN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−1 345 124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FOXCHAIN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KANZ HOLDING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HIB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FOXCHAIN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Kjerringvågveien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7252 Dolmøy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922 560 056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FOXCHAIN AS</a:t>
            </a:r>
          </a:p>
        </p:txBody>
      </p:sp>
    </p:spTree>
  </p:cSld>
  <p:clrMapOvr>
    <a:masterClrMapping xmlns:a="http://schemas.openxmlformats.org/drawingml/2006/main"/>
  </p:clrMapOvr>
</p:sld>
</file>