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9a0c0f7ed143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6c7013fe474ed4"/>
  </p:sldMasterIdLst>
  <p:sldIdLst>
    <p:sldId xmlns:r="http://schemas.openxmlformats.org/officeDocument/2006/relationships" id="256" r:id="R7ca7b3e99aa04bf2"/>
    <p:sldId xmlns:r="http://schemas.openxmlformats.org/officeDocument/2006/relationships" id="257" r:id="Rbe0ba651bc9a44fc"/>
    <p:sldId xmlns:r="http://schemas.openxmlformats.org/officeDocument/2006/relationships" id="258" r:id="R1c12c6073eac476b"/>
    <p:sldId xmlns:r="http://schemas.openxmlformats.org/officeDocument/2006/relationships" id="259" r:id="R2f7f19df63c546e8"/>
    <p:sldId xmlns:r="http://schemas.openxmlformats.org/officeDocument/2006/relationships" id="260" r:id="R82af60153dff40ba"/>
    <p:sldId xmlns:r="http://schemas.openxmlformats.org/officeDocument/2006/relationships" id="261" r:id="R1bf1d08e800645da"/>
    <p:sldId xmlns:r="http://schemas.openxmlformats.org/officeDocument/2006/relationships" id="262" r:id="R64a5dc339b8043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6c7013fe474ed4" /><Relationship Type="http://schemas.openxmlformats.org/officeDocument/2006/relationships/slide" Target="/ppt/slides/slide1.xml" Id="R7ca7b3e99aa04bf2" /><Relationship Type="http://schemas.openxmlformats.org/officeDocument/2006/relationships/slide" Target="/ppt/slides/slide2.xml" Id="Rbe0ba651bc9a44fc" /><Relationship Type="http://schemas.openxmlformats.org/officeDocument/2006/relationships/slide" Target="/ppt/slides/slide3.xml" Id="R1c12c6073eac476b" /><Relationship Type="http://schemas.openxmlformats.org/officeDocument/2006/relationships/slide" Target="/ppt/slides/slide4.xml" Id="R2f7f19df63c546e8" /><Relationship Type="http://schemas.openxmlformats.org/officeDocument/2006/relationships/slide" Target="/ppt/slides/slide5.xml" Id="R82af60153dff40ba" /><Relationship Type="http://schemas.openxmlformats.org/officeDocument/2006/relationships/slide" Target="/ppt/slides/slide6.xml" Id="R1bf1d08e800645da" /><Relationship Type="http://schemas.openxmlformats.org/officeDocument/2006/relationships/slide" Target="/ppt/slides/slide7.xml" Id="R64a5dc339b8043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0fca3ff87241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f03ac377234ca6" /><Relationship Type="http://schemas.openxmlformats.org/officeDocument/2006/relationships/theme" Target="/ppt/slideMasters/theme/theme1.xml" Id="Rb068ecddfc544a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f03ac377234c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ed9af04cb649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d6934c2d384b5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4af36320541f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f5657da2547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22d54117504d8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eaa0bbc5bf4ea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afb533220446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KK-SENTERET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KK-SENTERET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KK-SENTERET AS ble etablert [år] og holder til i Storebø.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KK-SENTERET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KK-SENTERET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KK-SENTERET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4 609 644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3 392 792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1 033 959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7 373 206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43 776 260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KK-SENTERET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 &amp; K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KK-SENTERET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Nordre Eidsbøen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5392 Storebø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922 565 821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KK-SENTERET AS</a:t>
            </a:r>
          </a:p>
        </p:txBody>
      </p:sp>
    </p:spTree>
  </p:cSld>
  <p:clrMapOvr>
    <a:masterClrMapping xmlns:a="http://schemas.openxmlformats.org/drawingml/2006/main"/>
  </p:clrMapOvr>
</p:sld>
</file>