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e63e7edf01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a040e51ce400e"/>
  </p:sldMasterIdLst>
  <p:sldIdLst>
    <p:sldId xmlns:r="http://schemas.openxmlformats.org/officeDocument/2006/relationships" id="256" r:id="R5d424722995e404f"/>
    <p:sldId xmlns:r="http://schemas.openxmlformats.org/officeDocument/2006/relationships" id="257" r:id="R10e9ee9e294e47ef"/>
    <p:sldId xmlns:r="http://schemas.openxmlformats.org/officeDocument/2006/relationships" id="258" r:id="R064e6ce56d6c41cc"/>
    <p:sldId xmlns:r="http://schemas.openxmlformats.org/officeDocument/2006/relationships" id="259" r:id="R962f15818bce4858"/>
    <p:sldId xmlns:r="http://schemas.openxmlformats.org/officeDocument/2006/relationships" id="260" r:id="R8cdca89147324e77"/>
    <p:sldId xmlns:r="http://schemas.openxmlformats.org/officeDocument/2006/relationships" id="261" r:id="Recc0f06e7c7d43b9"/>
    <p:sldId xmlns:r="http://schemas.openxmlformats.org/officeDocument/2006/relationships" id="262" r:id="R9183c4ffd997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a040e51ce400e" /><Relationship Type="http://schemas.openxmlformats.org/officeDocument/2006/relationships/slide" Target="/ppt/slides/slide1.xml" Id="R5d424722995e404f" /><Relationship Type="http://schemas.openxmlformats.org/officeDocument/2006/relationships/slide" Target="/ppt/slides/slide2.xml" Id="R10e9ee9e294e47ef" /><Relationship Type="http://schemas.openxmlformats.org/officeDocument/2006/relationships/slide" Target="/ppt/slides/slide3.xml" Id="R064e6ce56d6c41cc" /><Relationship Type="http://schemas.openxmlformats.org/officeDocument/2006/relationships/slide" Target="/ppt/slides/slide4.xml" Id="R962f15818bce4858" /><Relationship Type="http://schemas.openxmlformats.org/officeDocument/2006/relationships/slide" Target="/ppt/slides/slide5.xml" Id="R8cdca89147324e77" /><Relationship Type="http://schemas.openxmlformats.org/officeDocument/2006/relationships/slide" Target="/ppt/slides/slide6.xml" Id="Recc0f06e7c7d43b9" /><Relationship Type="http://schemas.openxmlformats.org/officeDocument/2006/relationships/slide" Target="/ppt/slides/slide7.xml" Id="R9183c4ffd997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52b4076ca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b8ef83f744ca1" /><Relationship Type="http://schemas.openxmlformats.org/officeDocument/2006/relationships/theme" Target="/ppt/slideMasters/theme/theme1.xml" Id="R02a344e7f9dc45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b8ef83f74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212f9505144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c0746b8b7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14ddca78d4b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b8df4c312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055e7d01d44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2c5bb6b2e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2306a75f49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SHV INVEST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8 174 754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HELGE 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Vang, Kistivegen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922 568 499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SHV INVEST AS</a:t>
            </a:r>
          </a:p>
        </p:txBody>
      </p:sp>
    </p:spTree>
  </p:cSld>
  <p:clrMapOvr>
    <a:masterClrMapping xmlns:a="http://schemas.openxmlformats.org/drawingml/2006/main"/>
  </p:clrMapOvr>
</p:sld>
</file>