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4b961007a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6365e05ab431f"/>
  </p:sldMasterIdLst>
  <p:sldIdLst>
    <p:sldId xmlns:r="http://schemas.openxmlformats.org/officeDocument/2006/relationships" id="256" r:id="R5f85e64b3dd34087"/>
    <p:sldId xmlns:r="http://schemas.openxmlformats.org/officeDocument/2006/relationships" id="257" r:id="Ra6f11f08875a4373"/>
    <p:sldId xmlns:r="http://schemas.openxmlformats.org/officeDocument/2006/relationships" id="258" r:id="R5f76a095556b4473"/>
    <p:sldId xmlns:r="http://schemas.openxmlformats.org/officeDocument/2006/relationships" id="259" r:id="Rdb67abac66cd4023"/>
    <p:sldId xmlns:r="http://schemas.openxmlformats.org/officeDocument/2006/relationships" id="260" r:id="Ra8cf745e165e465d"/>
    <p:sldId xmlns:r="http://schemas.openxmlformats.org/officeDocument/2006/relationships" id="261" r:id="Ra9a93e4052304252"/>
    <p:sldId xmlns:r="http://schemas.openxmlformats.org/officeDocument/2006/relationships" id="262" r:id="R7cca2f5f19d4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6365e05ab431f" /><Relationship Type="http://schemas.openxmlformats.org/officeDocument/2006/relationships/slide" Target="/ppt/slides/slide1.xml" Id="R5f85e64b3dd34087" /><Relationship Type="http://schemas.openxmlformats.org/officeDocument/2006/relationships/slide" Target="/ppt/slides/slide2.xml" Id="Ra6f11f08875a4373" /><Relationship Type="http://schemas.openxmlformats.org/officeDocument/2006/relationships/slide" Target="/ppt/slides/slide3.xml" Id="R5f76a095556b4473" /><Relationship Type="http://schemas.openxmlformats.org/officeDocument/2006/relationships/slide" Target="/ppt/slides/slide4.xml" Id="Rdb67abac66cd4023" /><Relationship Type="http://schemas.openxmlformats.org/officeDocument/2006/relationships/slide" Target="/ppt/slides/slide5.xml" Id="Ra8cf745e165e465d" /><Relationship Type="http://schemas.openxmlformats.org/officeDocument/2006/relationships/slide" Target="/ppt/slides/slide6.xml" Id="Ra9a93e4052304252" /><Relationship Type="http://schemas.openxmlformats.org/officeDocument/2006/relationships/slide" Target="/ppt/slides/slide7.xml" Id="R7cca2f5f19d4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40c864cec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518a111e4681" /><Relationship Type="http://schemas.openxmlformats.org/officeDocument/2006/relationships/theme" Target="/ppt/slideMasters/theme/theme1.xml" Id="R59041772c958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1518a111e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e9914297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8055cfae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e6b14b67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b88016af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4a47a05f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781dbf41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a6c120289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EIENDOM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299 230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−1 388 683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M2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Tømmerholtåsen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herman.moen@hotmail.com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EIENDOM AS</a:t>
            </a:r>
          </a:p>
        </p:txBody>
      </p:sp>
    </p:spTree>
  </p:cSld>
  <p:clrMapOvr>
    <a:masterClrMapping xmlns:a="http://schemas.openxmlformats.org/drawingml/2006/main"/>
  </p:clrMapOvr>
</p:sld>
</file>