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0c57b2580e4c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a8532e3aa14062"/>
  </p:sldMasterIdLst>
  <p:sldIdLst>
    <p:sldId xmlns:r="http://schemas.openxmlformats.org/officeDocument/2006/relationships" id="256" r:id="Rea0312f5da794c8b"/>
    <p:sldId xmlns:r="http://schemas.openxmlformats.org/officeDocument/2006/relationships" id="257" r:id="Rc3f39370c1c84d2b"/>
    <p:sldId xmlns:r="http://schemas.openxmlformats.org/officeDocument/2006/relationships" id="258" r:id="R293d8c5a051d4dbf"/>
    <p:sldId xmlns:r="http://schemas.openxmlformats.org/officeDocument/2006/relationships" id="259" r:id="Rbc5d84a2cae94408"/>
    <p:sldId xmlns:r="http://schemas.openxmlformats.org/officeDocument/2006/relationships" id="260" r:id="R0d69f13bc190467b"/>
    <p:sldId xmlns:r="http://schemas.openxmlformats.org/officeDocument/2006/relationships" id="261" r:id="R84a0e882b4e74e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a8532e3aa14062" /><Relationship Type="http://schemas.openxmlformats.org/officeDocument/2006/relationships/slide" Target="/ppt/slides/slide1.xml" Id="Rea0312f5da794c8b" /><Relationship Type="http://schemas.openxmlformats.org/officeDocument/2006/relationships/slide" Target="/ppt/slides/slide2.xml" Id="Rc3f39370c1c84d2b" /><Relationship Type="http://schemas.openxmlformats.org/officeDocument/2006/relationships/slide" Target="/ppt/slides/slide3.xml" Id="R293d8c5a051d4dbf" /><Relationship Type="http://schemas.openxmlformats.org/officeDocument/2006/relationships/slide" Target="/ppt/slides/slide4.xml" Id="Rbc5d84a2cae94408" /><Relationship Type="http://schemas.openxmlformats.org/officeDocument/2006/relationships/slide" Target="/ppt/slides/slide5.xml" Id="R0d69f13bc190467b" /><Relationship Type="http://schemas.openxmlformats.org/officeDocument/2006/relationships/slide" Target="/ppt/slides/slide6.xml" Id="R84a0e882b4e74e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ed733e78264b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93efe03ea46ad" /><Relationship Type="http://schemas.openxmlformats.org/officeDocument/2006/relationships/theme" Target="/ppt/slideMasters/theme/theme1.xml" Id="Rcaea0511d95644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993efe03ea46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651d46267442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a4d9b95e2e42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2f672dd9814b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89c5da87e54c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bf4adc6ef141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d2cd125e6b4b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THORSRUD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Konglestien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1412 Sofiemyr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922 569 215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THORSRUD INVEST AS</a:t>
            </a:r>
          </a:p>
        </p:txBody>
      </p:sp>
    </p:spTree>
  </p:cSld>
  <p:clrMapOvr>
    <a:masterClrMapping xmlns:a="http://schemas.openxmlformats.org/drawingml/2006/main"/>
  </p:clrMapOvr>
</p:sld>
</file>