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0d5e82ced740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74027c52bc4a78"/>
  </p:sldMasterIdLst>
  <p:sldIdLst>
    <p:sldId xmlns:r="http://schemas.openxmlformats.org/officeDocument/2006/relationships" id="256" r:id="Rae9f6914fc7c4fd1"/>
    <p:sldId xmlns:r="http://schemas.openxmlformats.org/officeDocument/2006/relationships" id="257" r:id="Rd881d9c7a3e146aa"/>
    <p:sldId xmlns:r="http://schemas.openxmlformats.org/officeDocument/2006/relationships" id="258" r:id="R6e5049d5ce954865"/>
    <p:sldId xmlns:r="http://schemas.openxmlformats.org/officeDocument/2006/relationships" id="259" r:id="R131a0e14bd5443ba"/>
    <p:sldId xmlns:r="http://schemas.openxmlformats.org/officeDocument/2006/relationships" id="260" r:id="R521d38b10a1d4083"/>
    <p:sldId xmlns:r="http://schemas.openxmlformats.org/officeDocument/2006/relationships" id="261" r:id="Ra69261c2921f46f2"/>
    <p:sldId xmlns:r="http://schemas.openxmlformats.org/officeDocument/2006/relationships" id="262" r:id="Rde4c2ed15cb643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4027c52bc4a78" /><Relationship Type="http://schemas.openxmlformats.org/officeDocument/2006/relationships/slide" Target="/ppt/slides/slide1.xml" Id="Rae9f6914fc7c4fd1" /><Relationship Type="http://schemas.openxmlformats.org/officeDocument/2006/relationships/slide" Target="/ppt/slides/slide2.xml" Id="Rd881d9c7a3e146aa" /><Relationship Type="http://schemas.openxmlformats.org/officeDocument/2006/relationships/slide" Target="/ppt/slides/slide3.xml" Id="R6e5049d5ce954865" /><Relationship Type="http://schemas.openxmlformats.org/officeDocument/2006/relationships/slide" Target="/ppt/slides/slide4.xml" Id="R131a0e14bd5443ba" /><Relationship Type="http://schemas.openxmlformats.org/officeDocument/2006/relationships/slide" Target="/ppt/slides/slide5.xml" Id="R521d38b10a1d4083" /><Relationship Type="http://schemas.openxmlformats.org/officeDocument/2006/relationships/slide" Target="/ppt/slides/slide6.xml" Id="Ra69261c2921f46f2" /><Relationship Type="http://schemas.openxmlformats.org/officeDocument/2006/relationships/slide" Target="/ppt/slides/slide7.xml" Id="Rde4c2ed15cb643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89a29e49847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097aa7a52426c" /><Relationship Type="http://schemas.openxmlformats.org/officeDocument/2006/relationships/theme" Target="/ppt/slideMasters/theme/theme1.xml" Id="Rd65ac423d4bc48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8097aa7a52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1a1dfbf8e40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6f0d4ec86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5ab54158248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b1764e71c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53076563340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f1fd5465e41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519c0003c46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THORSRUD INVEST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−131 424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−778 469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THORSRUD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Konglestien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922 569 215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THORSRUD INVEST AS</a:t>
            </a:r>
          </a:p>
        </p:txBody>
      </p:sp>
    </p:spTree>
  </p:cSld>
  <p:clrMapOvr>
    <a:masterClrMapping xmlns:a="http://schemas.openxmlformats.org/drawingml/2006/main"/>
  </p:clrMapOvr>
</p:sld>
</file>