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e028b8d37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e7925326f461c"/>
  </p:sldMasterIdLst>
  <p:sldIdLst>
    <p:sldId xmlns:r="http://schemas.openxmlformats.org/officeDocument/2006/relationships" id="256" r:id="R30657c93c5c545d1"/>
    <p:sldId xmlns:r="http://schemas.openxmlformats.org/officeDocument/2006/relationships" id="257" r:id="Rfa726a8f602147b2"/>
    <p:sldId xmlns:r="http://schemas.openxmlformats.org/officeDocument/2006/relationships" id="258" r:id="R8f080a6abc864f97"/>
    <p:sldId xmlns:r="http://schemas.openxmlformats.org/officeDocument/2006/relationships" id="259" r:id="R5c1eb667d0a34825"/>
    <p:sldId xmlns:r="http://schemas.openxmlformats.org/officeDocument/2006/relationships" id="260" r:id="Rc12d6c058e5742b5"/>
    <p:sldId xmlns:r="http://schemas.openxmlformats.org/officeDocument/2006/relationships" id="261" r:id="R469b51718e5148a7"/>
    <p:sldId xmlns:r="http://schemas.openxmlformats.org/officeDocument/2006/relationships" id="262" r:id="R4ae0fe427fed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e7925326f461c" /><Relationship Type="http://schemas.openxmlformats.org/officeDocument/2006/relationships/slide" Target="/ppt/slides/slide1.xml" Id="R30657c93c5c545d1" /><Relationship Type="http://schemas.openxmlformats.org/officeDocument/2006/relationships/slide" Target="/ppt/slides/slide2.xml" Id="Rfa726a8f602147b2" /><Relationship Type="http://schemas.openxmlformats.org/officeDocument/2006/relationships/slide" Target="/ppt/slides/slide3.xml" Id="R8f080a6abc864f97" /><Relationship Type="http://schemas.openxmlformats.org/officeDocument/2006/relationships/slide" Target="/ppt/slides/slide4.xml" Id="R5c1eb667d0a34825" /><Relationship Type="http://schemas.openxmlformats.org/officeDocument/2006/relationships/slide" Target="/ppt/slides/slide5.xml" Id="Rc12d6c058e5742b5" /><Relationship Type="http://schemas.openxmlformats.org/officeDocument/2006/relationships/slide" Target="/ppt/slides/slide6.xml" Id="R469b51718e5148a7" /><Relationship Type="http://schemas.openxmlformats.org/officeDocument/2006/relationships/slide" Target="/ppt/slides/slide7.xml" Id="R4ae0fe427fed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a990dd520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af45868e04a6c" /><Relationship Type="http://schemas.openxmlformats.org/officeDocument/2006/relationships/theme" Target="/ppt/slideMasters/theme/theme1.xml" Id="R4ad9e4ab8699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af45868e04a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f5f2804164f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29db99b1d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0e2df164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923546757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3d6624637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89fbab7554a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02664708c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VIBEKE MOTE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MOTE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1 773 485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BREIVIK GISKEØDEGÅRD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Oksneset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922 575 290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VIBEKE MOTE AS</a:t>
            </a:r>
          </a:p>
        </p:txBody>
      </p:sp>
    </p:spTree>
  </p:cSld>
  <p:clrMapOvr>
    <a:masterClrMapping xmlns:a="http://schemas.openxmlformats.org/drawingml/2006/main"/>
  </p:clrMapOvr>
</p:sld>
</file>