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9b24cc2bbf46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cd98b53fc54670"/>
  </p:sldMasterIdLst>
  <p:sldIdLst>
    <p:sldId xmlns:r="http://schemas.openxmlformats.org/officeDocument/2006/relationships" id="256" r:id="R1f05b16fbaa74e9a"/>
    <p:sldId xmlns:r="http://schemas.openxmlformats.org/officeDocument/2006/relationships" id="257" r:id="R083c5a97df6f423b"/>
    <p:sldId xmlns:r="http://schemas.openxmlformats.org/officeDocument/2006/relationships" id="258" r:id="R25c85b6bb82244b9"/>
    <p:sldId xmlns:r="http://schemas.openxmlformats.org/officeDocument/2006/relationships" id="259" r:id="Rd6cdac8a63e54ff2"/>
    <p:sldId xmlns:r="http://schemas.openxmlformats.org/officeDocument/2006/relationships" id="260" r:id="R6dd4d882742f4a0b"/>
    <p:sldId xmlns:r="http://schemas.openxmlformats.org/officeDocument/2006/relationships" id="261" r:id="R24e472aafe47440b"/>
    <p:sldId xmlns:r="http://schemas.openxmlformats.org/officeDocument/2006/relationships" id="262" r:id="Re952e3e3c06a4b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cd98b53fc54670" /><Relationship Type="http://schemas.openxmlformats.org/officeDocument/2006/relationships/slide" Target="/ppt/slides/slide1.xml" Id="R1f05b16fbaa74e9a" /><Relationship Type="http://schemas.openxmlformats.org/officeDocument/2006/relationships/slide" Target="/ppt/slides/slide2.xml" Id="R083c5a97df6f423b" /><Relationship Type="http://schemas.openxmlformats.org/officeDocument/2006/relationships/slide" Target="/ppt/slides/slide3.xml" Id="R25c85b6bb82244b9" /><Relationship Type="http://schemas.openxmlformats.org/officeDocument/2006/relationships/slide" Target="/ppt/slides/slide4.xml" Id="Rd6cdac8a63e54ff2" /><Relationship Type="http://schemas.openxmlformats.org/officeDocument/2006/relationships/slide" Target="/ppt/slides/slide5.xml" Id="R6dd4d882742f4a0b" /><Relationship Type="http://schemas.openxmlformats.org/officeDocument/2006/relationships/slide" Target="/ppt/slides/slide6.xml" Id="R24e472aafe47440b" /><Relationship Type="http://schemas.openxmlformats.org/officeDocument/2006/relationships/slide" Target="/ppt/slides/slide7.xml" Id="Re952e3e3c06a4b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47042b708f49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8cd254bc44b36" /><Relationship Type="http://schemas.openxmlformats.org/officeDocument/2006/relationships/theme" Target="/ppt/slideMasters/theme/theme1.xml" Id="Rce8d323e3e8145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08cd254bc44b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4d999b52546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1231e8cf649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90d2d329246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ac227acbb48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00308d29a4c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6eb1f0b8642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515b798024a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KAPARVIKI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KAPARVIKI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KAPARVIKI HOLDING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KAPARVIKI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KAPARVIKI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KAPARVIKI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−609 564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1 773 430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1 809 823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KAPARVIKI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BJØRØEN MARKUSSEN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KAPARVIKI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922 590 567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KAPARVIKI HOLDING AS</a:t>
            </a:r>
          </a:p>
        </p:txBody>
      </p:sp>
    </p:spTree>
  </p:cSld>
  <p:clrMapOvr>
    <a:masterClrMapping xmlns:a="http://schemas.openxmlformats.org/drawingml/2006/main"/>
  </p:clrMapOvr>
</p:sld>
</file>