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69b2f3b9f147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a82bfb26ac4ef2"/>
  </p:sldMasterIdLst>
  <p:sldIdLst>
    <p:sldId xmlns:r="http://schemas.openxmlformats.org/officeDocument/2006/relationships" id="256" r:id="R364c863ca7e945d5"/>
    <p:sldId xmlns:r="http://schemas.openxmlformats.org/officeDocument/2006/relationships" id="257" r:id="Rc583cc0b0b564118"/>
    <p:sldId xmlns:r="http://schemas.openxmlformats.org/officeDocument/2006/relationships" id="258" r:id="R0dbe800949ee4297"/>
    <p:sldId xmlns:r="http://schemas.openxmlformats.org/officeDocument/2006/relationships" id="259" r:id="R63f6fb9004864c69"/>
    <p:sldId xmlns:r="http://schemas.openxmlformats.org/officeDocument/2006/relationships" id="260" r:id="Re0ce676dc3dc447a"/>
    <p:sldId xmlns:r="http://schemas.openxmlformats.org/officeDocument/2006/relationships" id="261" r:id="R0f0b951b67414a3e"/>
    <p:sldId xmlns:r="http://schemas.openxmlformats.org/officeDocument/2006/relationships" id="262" r:id="R5d7fd7f5e87649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a82bfb26ac4ef2" /><Relationship Type="http://schemas.openxmlformats.org/officeDocument/2006/relationships/slide" Target="/ppt/slides/slide1.xml" Id="R364c863ca7e945d5" /><Relationship Type="http://schemas.openxmlformats.org/officeDocument/2006/relationships/slide" Target="/ppt/slides/slide2.xml" Id="Rc583cc0b0b564118" /><Relationship Type="http://schemas.openxmlformats.org/officeDocument/2006/relationships/slide" Target="/ppt/slides/slide3.xml" Id="R0dbe800949ee4297" /><Relationship Type="http://schemas.openxmlformats.org/officeDocument/2006/relationships/slide" Target="/ppt/slides/slide4.xml" Id="R63f6fb9004864c69" /><Relationship Type="http://schemas.openxmlformats.org/officeDocument/2006/relationships/slide" Target="/ppt/slides/slide5.xml" Id="Re0ce676dc3dc447a" /><Relationship Type="http://schemas.openxmlformats.org/officeDocument/2006/relationships/slide" Target="/ppt/slides/slide6.xml" Id="R0f0b951b67414a3e" /><Relationship Type="http://schemas.openxmlformats.org/officeDocument/2006/relationships/slide" Target="/ppt/slides/slide7.xml" Id="R5d7fd7f5e87649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efe62d8c140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29feb3e114f05" /><Relationship Type="http://schemas.openxmlformats.org/officeDocument/2006/relationships/theme" Target="/ppt/slideMasters/theme/theme1.xml" Id="Rfa0982d4857b47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e29feb3e114f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c3474b37d40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711d75f6647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0823273a445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61b9a530d4d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175ddebaa47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e4fe169cd45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fdb0fdaf544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WESTCOAST CONSULTING 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WESTCOAST CONSULTING 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WESTCOAST CONSULTING MA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WESTCOAST CONSULTING 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WESTCOAST CONSULTING 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WESTCOAST CONSULTING 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305 350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208 723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221 579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WESTCOAST CONSULTING 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ALBERT GRETE  –  94,0 %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ALBERT LARS FRØLAND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ALBERT MARIUS WOLD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MØGSTER TERJE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WESTCOAST CONSULTING 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922 592 012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WESTCOAST CONSULTING MA AS</a:t>
            </a:r>
          </a:p>
        </p:txBody>
      </p:sp>
    </p:spTree>
  </p:cSld>
  <p:clrMapOvr>
    <a:masterClrMapping xmlns:a="http://schemas.openxmlformats.org/drawingml/2006/main"/>
  </p:clrMapOvr>
</p:sld>
</file>