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957746e7f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43ce160ff4a21"/>
  </p:sldMasterIdLst>
  <p:sldIdLst>
    <p:sldId xmlns:r="http://schemas.openxmlformats.org/officeDocument/2006/relationships" id="256" r:id="Rc980b98413ca4b03"/>
    <p:sldId xmlns:r="http://schemas.openxmlformats.org/officeDocument/2006/relationships" id="257" r:id="R8c64f5f274b141d7"/>
    <p:sldId xmlns:r="http://schemas.openxmlformats.org/officeDocument/2006/relationships" id="258" r:id="R14095f1c2c5b4403"/>
    <p:sldId xmlns:r="http://schemas.openxmlformats.org/officeDocument/2006/relationships" id="259" r:id="R1f36e3ca075b4a3d"/>
    <p:sldId xmlns:r="http://schemas.openxmlformats.org/officeDocument/2006/relationships" id="260" r:id="R024ea277d05040f3"/>
    <p:sldId xmlns:r="http://schemas.openxmlformats.org/officeDocument/2006/relationships" id="261" r:id="R2f3d9e0b8a4c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43ce160ff4a21" /><Relationship Type="http://schemas.openxmlformats.org/officeDocument/2006/relationships/slide" Target="/ppt/slides/slide1.xml" Id="Rc980b98413ca4b03" /><Relationship Type="http://schemas.openxmlformats.org/officeDocument/2006/relationships/slide" Target="/ppt/slides/slide2.xml" Id="R8c64f5f274b141d7" /><Relationship Type="http://schemas.openxmlformats.org/officeDocument/2006/relationships/slide" Target="/ppt/slides/slide3.xml" Id="R14095f1c2c5b4403" /><Relationship Type="http://schemas.openxmlformats.org/officeDocument/2006/relationships/slide" Target="/ppt/slides/slide4.xml" Id="R1f36e3ca075b4a3d" /><Relationship Type="http://schemas.openxmlformats.org/officeDocument/2006/relationships/slide" Target="/ppt/slides/slide5.xml" Id="R024ea277d05040f3" /><Relationship Type="http://schemas.openxmlformats.org/officeDocument/2006/relationships/slide" Target="/ppt/slides/slide6.xml" Id="R2f3d9e0b8a4c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7fd1c3958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5d78a431b428e" /><Relationship Type="http://schemas.openxmlformats.org/officeDocument/2006/relationships/theme" Target="/ppt/slideMasters/theme/theme1.xml" Id="Rff415b1d7026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5d78a431b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4b63e632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d0f070f50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9a161f62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1c728493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0b90b03f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12a21997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33 55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AREAL ENTREPRENØR AS</a:t>
            </a:r>
          </a:p>
        </p:txBody>
      </p:sp>
    </p:spTree>
  </p:cSld>
  <p:clrMapOvr>
    <a:masterClrMapping xmlns:a="http://schemas.openxmlformats.org/drawingml/2006/main"/>
  </p:clrMapOvr>
</p:sld>
</file>