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880035ca0645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700b8d0052439a"/>
  </p:sldMasterIdLst>
  <p:sldIdLst>
    <p:sldId xmlns:r="http://schemas.openxmlformats.org/officeDocument/2006/relationships" id="256" r:id="R5490aeeba47648d7"/>
    <p:sldId xmlns:r="http://schemas.openxmlformats.org/officeDocument/2006/relationships" id="257" r:id="R6c7a744e0f1140d6"/>
    <p:sldId xmlns:r="http://schemas.openxmlformats.org/officeDocument/2006/relationships" id="258" r:id="R020ec9ead9274a51"/>
    <p:sldId xmlns:r="http://schemas.openxmlformats.org/officeDocument/2006/relationships" id="259" r:id="R49c5bc99c5ca4151"/>
    <p:sldId xmlns:r="http://schemas.openxmlformats.org/officeDocument/2006/relationships" id="260" r:id="R753f195bfec742c1"/>
    <p:sldId xmlns:r="http://schemas.openxmlformats.org/officeDocument/2006/relationships" id="261" r:id="R45e7823fa3c647ab"/>
    <p:sldId xmlns:r="http://schemas.openxmlformats.org/officeDocument/2006/relationships" id="262" r:id="Rf503f50b152047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700b8d0052439a" /><Relationship Type="http://schemas.openxmlformats.org/officeDocument/2006/relationships/slide" Target="/ppt/slides/slide1.xml" Id="R5490aeeba47648d7" /><Relationship Type="http://schemas.openxmlformats.org/officeDocument/2006/relationships/slide" Target="/ppt/slides/slide2.xml" Id="R6c7a744e0f1140d6" /><Relationship Type="http://schemas.openxmlformats.org/officeDocument/2006/relationships/slide" Target="/ppt/slides/slide3.xml" Id="R020ec9ead9274a51" /><Relationship Type="http://schemas.openxmlformats.org/officeDocument/2006/relationships/slide" Target="/ppt/slides/slide4.xml" Id="R49c5bc99c5ca4151" /><Relationship Type="http://schemas.openxmlformats.org/officeDocument/2006/relationships/slide" Target="/ppt/slides/slide5.xml" Id="R753f195bfec742c1" /><Relationship Type="http://schemas.openxmlformats.org/officeDocument/2006/relationships/slide" Target="/ppt/slides/slide6.xml" Id="R45e7823fa3c647ab" /><Relationship Type="http://schemas.openxmlformats.org/officeDocument/2006/relationships/slide" Target="/ppt/slides/slide7.xml" Id="Rf503f50b152047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654ad95c8649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5cd7555454d69" /><Relationship Type="http://schemas.openxmlformats.org/officeDocument/2006/relationships/theme" Target="/ppt/slideMasters/theme/theme1.xml" Id="R8947da57dd4642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a5cd7555454d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93319870141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4b9cfa2f647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aaddb454f45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3c96254334b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d5822faed4b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e1e16a99e4a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5128fb80947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AREAL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AREAL ENTREPRENØR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16 365 535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−3 823 658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−4 108 985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−3 397 118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1 267 694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KYRRE MEDRUD ANDERSEN  –  47,7 %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 MARKUSSEN KROGH  –  47,7 %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BJØRN-SIVERT HALDORHAMN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33 55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post@arealentreprenor.no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www.arealentreprenor.no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922 592 136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AREAL ENTREPRENØR AS</a:t>
            </a:r>
          </a:p>
        </p:txBody>
      </p:sp>
    </p:spTree>
  </p:cSld>
  <p:clrMapOvr>
    <a:masterClrMapping xmlns:a="http://schemas.openxmlformats.org/drawingml/2006/main"/>
  </p:clrMapOvr>
</p:sld>
</file>