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b17b357816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014de0023475a"/>
  </p:sldMasterIdLst>
  <p:sldIdLst>
    <p:sldId xmlns:r="http://schemas.openxmlformats.org/officeDocument/2006/relationships" id="256" r:id="Red25612557ad4203"/>
    <p:sldId xmlns:r="http://schemas.openxmlformats.org/officeDocument/2006/relationships" id="257" r:id="R259c80046be44c86"/>
    <p:sldId xmlns:r="http://schemas.openxmlformats.org/officeDocument/2006/relationships" id="258" r:id="R99f5876eb5fe4257"/>
    <p:sldId xmlns:r="http://schemas.openxmlformats.org/officeDocument/2006/relationships" id="259" r:id="R1bce0e493c584bbb"/>
    <p:sldId xmlns:r="http://schemas.openxmlformats.org/officeDocument/2006/relationships" id="260" r:id="Rf1f957f6e35e4a91"/>
    <p:sldId xmlns:r="http://schemas.openxmlformats.org/officeDocument/2006/relationships" id="261" r:id="Rd312a424dedb4dc9"/>
    <p:sldId xmlns:r="http://schemas.openxmlformats.org/officeDocument/2006/relationships" id="262" r:id="R47690484cb6b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014de0023475a" /><Relationship Type="http://schemas.openxmlformats.org/officeDocument/2006/relationships/slide" Target="/ppt/slides/slide1.xml" Id="Red25612557ad4203" /><Relationship Type="http://schemas.openxmlformats.org/officeDocument/2006/relationships/slide" Target="/ppt/slides/slide2.xml" Id="R259c80046be44c86" /><Relationship Type="http://schemas.openxmlformats.org/officeDocument/2006/relationships/slide" Target="/ppt/slides/slide3.xml" Id="R99f5876eb5fe4257" /><Relationship Type="http://schemas.openxmlformats.org/officeDocument/2006/relationships/slide" Target="/ppt/slides/slide4.xml" Id="R1bce0e493c584bbb" /><Relationship Type="http://schemas.openxmlformats.org/officeDocument/2006/relationships/slide" Target="/ppt/slides/slide5.xml" Id="Rf1f957f6e35e4a91" /><Relationship Type="http://schemas.openxmlformats.org/officeDocument/2006/relationships/slide" Target="/ppt/slides/slide6.xml" Id="Rd312a424dedb4dc9" /><Relationship Type="http://schemas.openxmlformats.org/officeDocument/2006/relationships/slide" Target="/ppt/slides/slide7.xml" Id="R47690484cb6b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ba400e6cf4e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1e77ed8b4a8a" /><Relationship Type="http://schemas.openxmlformats.org/officeDocument/2006/relationships/theme" Target="/ppt/slideMasters/theme/theme1.xml" Id="Rc5de588c1f96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6d1e77ed8b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8aab53d3d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66938cff043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f51a4bd53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ec155fe3f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799690348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0e70cd0654c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02a739794b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SUTTESTAD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SUTTESTAD HANDEL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7 655 013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NUSTAD TOFTHAGEN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Suttestadvegen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SUTTESTAD HANDEL AS</a:t>
            </a:r>
          </a:p>
        </p:txBody>
      </p:sp>
    </p:spTree>
  </p:cSld>
  <p:clrMapOvr>
    <a:masterClrMapping xmlns:a="http://schemas.openxmlformats.org/drawingml/2006/main"/>
  </p:clrMapOvr>
</p:sld>
</file>